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1605200" cy="29260800"/>
  <p:notesSz cx="7315200" cy="9601200"/>
  <p:defaultTextStyle>
    <a:defPPr>
      <a:defRPr lang="en-US"/>
    </a:defPPr>
    <a:lvl1pPr algn="l" rtl="0" fontAlgn="base">
      <a:spcBef>
        <a:spcPct val="0"/>
      </a:spcBef>
      <a:spcAft>
        <a:spcPct val="0"/>
      </a:spcAft>
      <a:defRPr sz="3300" kern="1200">
        <a:solidFill>
          <a:schemeClr val="tx1"/>
        </a:solidFill>
        <a:latin typeface="Arial" charset="0"/>
        <a:ea typeface="+mn-ea"/>
        <a:cs typeface="+mn-cs"/>
      </a:defRPr>
    </a:lvl1pPr>
    <a:lvl2pPr marL="383248" indent="273749" algn="l" rtl="0" fontAlgn="base">
      <a:spcBef>
        <a:spcPct val="0"/>
      </a:spcBef>
      <a:spcAft>
        <a:spcPct val="0"/>
      </a:spcAft>
      <a:defRPr sz="3300" kern="1200">
        <a:solidFill>
          <a:schemeClr val="tx1"/>
        </a:solidFill>
        <a:latin typeface="Arial" charset="0"/>
        <a:ea typeface="+mn-ea"/>
        <a:cs typeface="+mn-cs"/>
      </a:defRPr>
    </a:lvl2pPr>
    <a:lvl3pPr marL="768778" indent="545216" algn="l" rtl="0" fontAlgn="base">
      <a:spcBef>
        <a:spcPct val="0"/>
      </a:spcBef>
      <a:spcAft>
        <a:spcPct val="0"/>
      </a:spcAft>
      <a:defRPr sz="3300" kern="1200">
        <a:solidFill>
          <a:schemeClr val="tx1"/>
        </a:solidFill>
        <a:latin typeface="Arial" charset="0"/>
        <a:ea typeface="+mn-ea"/>
        <a:cs typeface="+mn-cs"/>
      </a:defRPr>
    </a:lvl3pPr>
    <a:lvl4pPr marL="1154306" indent="816683" algn="l" rtl="0" fontAlgn="base">
      <a:spcBef>
        <a:spcPct val="0"/>
      </a:spcBef>
      <a:spcAft>
        <a:spcPct val="0"/>
      </a:spcAft>
      <a:defRPr sz="3300" kern="1200">
        <a:solidFill>
          <a:schemeClr val="tx1"/>
        </a:solidFill>
        <a:latin typeface="Arial" charset="0"/>
        <a:ea typeface="+mn-ea"/>
        <a:cs typeface="+mn-cs"/>
      </a:defRPr>
    </a:lvl4pPr>
    <a:lvl5pPr marL="1539836" indent="1088151" algn="l" rtl="0" fontAlgn="base">
      <a:spcBef>
        <a:spcPct val="0"/>
      </a:spcBef>
      <a:spcAft>
        <a:spcPct val="0"/>
      </a:spcAft>
      <a:defRPr sz="3300" kern="1200">
        <a:solidFill>
          <a:schemeClr val="tx1"/>
        </a:solidFill>
        <a:latin typeface="Arial" charset="0"/>
        <a:ea typeface="+mn-ea"/>
        <a:cs typeface="+mn-cs"/>
      </a:defRPr>
    </a:lvl5pPr>
    <a:lvl6pPr marL="3284982" algn="l" defTabSz="1313993" rtl="0" eaLnBrk="1" latinLnBrk="0" hangingPunct="1">
      <a:defRPr sz="3300" kern="1200">
        <a:solidFill>
          <a:schemeClr val="tx1"/>
        </a:solidFill>
        <a:latin typeface="Arial" charset="0"/>
        <a:ea typeface="+mn-ea"/>
        <a:cs typeface="+mn-cs"/>
      </a:defRPr>
    </a:lvl6pPr>
    <a:lvl7pPr marL="3941978" algn="l" defTabSz="1313993" rtl="0" eaLnBrk="1" latinLnBrk="0" hangingPunct="1">
      <a:defRPr sz="3300" kern="1200">
        <a:solidFill>
          <a:schemeClr val="tx1"/>
        </a:solidFill>
        <a:latin typeface="Arial" charset="0"/>
        <a:ea typeface="+mn-ea"/>
        <a:cs typeface="+mn-cs"/>
      </a:defRPr>
    </a:lvl7pPr>
    <a:lvl8pPr marL="4598975" algn="l" defTabSz="1313993" rtl="0" eaLnBrk="1" latinLnBrk="0" hangingPunct="1">
      <a:defRPr sz="3300" kern="1200">
        <a:solidFill>
          <a:schemeClr val="tx1"/>
        </a:solidFill>
        <a:latin typeface="Arial" charset="0"/>
        <a:ea typeface="+mn-ea"/>
        <a:cs typeface="+mn-cs"/>
      </a:defRPr>
    </a:lvl8pPr>
    <a:lvl9pPr marL="5255971" algn="l" defTabSz="1313993" rtl="0" eaLnBrk="1" latinLnBrk="0" hangingPunct="1">
      <a:defRPr sz="33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31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9DD"/>
    <a:srgbClr val="CCFFFF"/>
    <a:srgbClr val="FF3300"/>
    <a:srgbClr val="B2B2B2"/>
    <a:srgbClr val="2B3F6B"/>
    <a:srgbClr val="003F77"/>
    <a:srgbClr val="87C5CB"/>
    <a:srgbClr val="5B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14" d="100"/>
          <a:sy n="14" d="100"/>
        </p:scale>
        <p:origin x="1772" y="88"/>
      </p:cViewPr>
      <p:guideLst>
        <p:guide orient="horz" pos="9216"/>
        <p:guide pos="13104"/>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39"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algn="r" defTabSz="966540">
              <a:defRPr sz="13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098550" y="720725"/>
            <a:ext cx="51181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43"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algn="r" defTabSz="966540">
              <a:defRPr sz="1300">
                <a:latin typeface="Arial" pitchFamily="34" charset="0"/>
              </a:defRPr>
            </a:lvl1pPr>
          </a:lstStyle>
          <a:p>
            <a:pPr>
              <a:defRPr/>
            </a:pPr>
            <a:fld id="{7C2F911E-F9DE-476B-8ABE-45364408F93F}" type="slidenum">
              <a:rPr lang="en-US"/>
              <a:pPr>
                <a:defRPr/>
              </a:pPr>
              <a:t>‹#›</a:t>
            </a:fld>
            <a:endParaRPr lang="en-US"/>
          </a:p>
        </p:txBody>
      </p:sp>
    </p:spTree>
    <p:extLst>
      <p:ext uri="{BB962C8B-B14F-4D97-AF65-F5344CB8AC3E}">
        <p14:creationId xmlns:p14="http://schemas.microsoft.com/office/powerpoint/2010/main" val="31611661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pitchFamily="34" charset="0"/>
        <a:ea typeface="+mn-ea"/>
        <a:cs typeface="+mn-cs"/>
      </a:defRPr>
    </a:lvl1pPr>
    <a:lvl2pPr marL="383248" algn="l" rtl="0" eaLnBrk="0" fontAlgn="base" hangingPunct="0">
      <a:spcBef>
        <a:spcPct val="30000"/>
      </a:spcBef>
      <a:spcAft>
        <a:spcPct val="0"/>
      </a:spcAft>
      <a:defRPr sz="1000" kern="1200">
        <a:solidFill>
          <a:schemeClr val="tx1"/>
        </a:solidFill>
        <a:latin typeface="Arial" pitchFamily="34" charset="0"/>
        <a:ea typeface="+mn-ea"/>
        <a:cs typeface="+mn-cs"/>
      </a:defRPr>
    </a:lvl2pPr>
    <a:lvl3pPr marL="768778" algn="l" rtl="0" eaLnBrk="0" fontAlgn="base" hangingPunct="0">
      <a:spcBef>
        <a:spcPct val="30000"/>
      </a:spcBef>
      <a:spcAft>
        <a:spcPct val="0"/>
      </a:spcAft>
      <a:defRPr sz="1000" kern="1200">
        <a:solidFill>
          <a:schemeClr val="tx1"/>
        </a:solidFill>
        <a:latin typeface="Arial" pitchFamily="34" charset="0"/>
        <a:ea typeface="+mn-ea"/>
        <a:cs typeface="+mn-cs"/>
      </a:defRPr>
    </a:lvl3pPr>
    <a:lvl4pPr marL="1154306" algn="l" rtl="0" eaLnBrk="0" fontAlgn="base" hangingPunct="0">
      <a:spcBef>
        <a:spcPct val="30000"/>
      </a:spcBef>
      <a:spcAft>
        <a:spcPct val="0"/>
      </a:spcAft>
      <a:defRPr sz="1000" kern="1200">
        <a:solidFill>
          <a:schemeClr val="tx1"/>
        </a:solidFill>
        <a:latin typeface="Arial" pitchFamily="34" charset="0"/>
        <a:ea typeface="+mn-ea"/>
        <a:cs typeface="+mn-cs"/>
      </a:defRPr>
    </a:lvl4pPr>
    <a:lvl5pPr marL="1539836" algn="l" rtl="0" eaLnBrk="0" fontAlgn="base" hangingPunct="0">
      <a:spcBef>
        <a:spcPct val="30000"/>
      </a:spcBef>
      <a:spcAft>
        <a:spcPct val="0"/>
      </a:spcAft>
      <a:defRPr sz="1000" kern="1200">
        <a:solidFill>
          <a:schemeClr val="tx1"/>
        </a:solidFill>
        <a:latin typeface="Arial" pitchFamily="34" charset="0"/>
        <a:ea typeface="+mn-ea"/>
        <a:cs typeface="+mn-cs"/>
      </a:defRPr>
    </a:lvl5pPr>
    <a:lvl6pPr marL="1927576" algn="l" defTabSz="771030" rtl="0" eaLnBrk="1" latinLnBrk="0" hangingPunct="1">
      <a:defRPr sz="1000" kern="1200">
        <a:solidFill>
          <a:schemeClr val="tx1"/>
        </a:solidFill>
        <a:latin typeface="+mn-lt"/>
        <a:ea typeface="+mn-ea"/>
        <a:cs typeface="+mn-cs"/>
      </a:defRPr>
    </a:lvl6pPr>
    <a:lvl7pPr marL="2313093" algn="l" defTabSz="771030" rtl="0" eaLnBrk="1" latinLnBrk="0" hangingPunct="1">
      <a:defRPr sz="1000" kern="1200">
        <a:solidFill>
          <a:schemeClr val="tx1"/>
        </a:solidFill>
        <a:latin typeface="+mn-lt"/>
        <a:ea typeface="+mn-ea"/>
        <a:cs typeface="+mn-cs"/>
      </a:defRPr>
    </a:lvl7pPr>
    <a:lvl8pPr marL="2698607" algn="l" defTabSz="771030" rtl="0" eaLnBrk="1" latinLnBrk="0" hangingPunct="1">
      <a:defRPr sz="1000" kern="1200">
        <a:solidFill>
          <a:schemeClr val="tx1"/>
        </a:solidFill>
        <a:latin typeface="+mn-lt"/>
        <a:ea typeface="+mn-ea"/>
        <a:cs typeface="+mn-cs"/>
      </a:defRPr>
    </a:lvl8pPr>
    <a:lvl9pPr marL="3084122" algn="l" defTabSz="77103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defTabSz="965200" eaLnBrk="0" hangingPunct="0">
              <a:defRPr sz="2300">
                <a:solidFill>
                  <a:schemeClr val="tx1"/>
                </a:solidFill>
                <a:latin typeface="Arial" charset="0"/>
              </a:defRPr>
            </a:lvl1pPr>
            <a:lvl2pPr marL="742950" indent="-285750" defTabSz="965200" eaLnBrk="0" hangingPunct="0">
              <a:defRPr sz="2300">
                <a:solidFill>
                  <a:schemeClr val="tx1"/>
                </a:solidFill>
                <a:latin typeface="Arial" charset="0"/>
              </a:defRPr>
            </a:lvl2pPr>
            <a:lvl3pPr marL="1143000" indent="-228600" defTabSz="965200" eaLnBrk="0" hangingPunct="0">
              <a:defRPr sz="2300">
                <a:solidFill>
                  <a:schemeClr val="tx1"/>
                </a:solidFill>
                <a:latin typeface="Arial" charset="0"/>
              </a:defRPr>
            </a:lvl3pPr>
            <a:lvl4pPr marL="1600200" indent="-228600" defTabSz="965200" eaLnBrk="0" hangingPunct="0">
              <a:defRPr sz="2300">
                <a:solidFill>
                  <a:schemeClr val="tx1"/>
                </a:solidFill>
                <a:latin typeface="Arial" charset="0"/>
              </a:defRPr>
            </a:lvl4pPr>
            <a:lvl5pPr marL="2057400" indent="-228600" defTabSz="965200" eaLnBrk="0" hangingPunct="0">
              <a:defRPr sz="2300">
                <a:solidFill>
                  <a:schemeClr val="tx1"/>
                </a:solidFill>
                <a:latin typeface="Arial" charset="0"/>
              </a:defRPr>
            </a:lvl5pPr>
            <a:lvl6pPr marL="2514600" indent="-228600" defTabSz="965200" eaLnBrk="0" fontAlgn="base" hangingPunct="0">
              <a:spcBef>
                <a:spcPct val="0"/>
              </a:spcBef>
              <a:spcAft>
                <a:spcPct val="0"/>
              </a:spcAft>
              <a:defRPr sz="2300">
                <a:solidFill>
                  <a:schemeClr val="tx1"/>
                </a:solidFill>
                <a:latin typeface="Arial" charset="0"/>
              </a:defRPr>
            </a:lvl6pPr>
            <a:lvl7pPr marL="2971800" indent="-228600" defTabSz="965200" eaLnBrk="0" fontAlgn="base" hangingPunct="0">
              <a:spcBef>
                <a:spcPct val="0"/>
              </a:spcBef>
              <a:spcAft>
                <a:spcPct val="0"/>
              </a:spcAft>
              <a:defRPr sz="2300">
                <a:solidFill>
                  <a:schemeClr val="tx1"/>
                </a:solidFill>
                <a:latin typeface="Arial" charset="0"/>
              </a:defRPr>
            </a:lvl7pPr>
            <a:lvl8pPr marL="3429000" indent="-228600" defTabSz="965200" eaLnBrk="0" fontAlgn="base" hangingPunct="0">
              <a:spcBef>
                <a:spcPct val="0"/>
              </a:spcBef>
              <a:spcAft>
                <a:spcPct val="0"/>
              </a:spcAft>
              <a:defRPr sz="2300">
                <a:solidFill>
                  <a:schemeClr val="tx1"/>
                </a:solidFill>
                <a:latin typeface="Arial" charset="0"/>
              </a:defRPr>
            </a:lvl8pPr>
            <a:lvl9pPr marL="3886200" indent="-228600" defTabSz="965200" eaLnBrk="0" fontAlgn="base" hangingPunct="0">
              <a:spcBef>
                <a:spcPct val="0"/>
              </a:spcBef>
              <a:spcAft>
                <a:spcPct val="0"/>
              </a:spcAft>
              <a:defRPr sz="2300">
                <a:solidFill>
                  <a:schemeClr val="tx1"/>
                </a:solidFill>
                <a:latin typeface="Arial" charset="0"/>
              </a:defRPr>
            </a:lvl9pPr>
          </a:lstStyle>
          <a:p>
            <a:pPr eaLnBrk="1" hangingPunct="1"/>
            <a:fld id="{AE38A953-9EAE-41D5-820E-8E3643468774}" type="slidenum">
              <a:rPr lang="en-US" sz="1300" smtClean="0"/>
              <a:pPr eaLnBrk="1" hangingPunct="1"/>
              <a:t>1</a:t>
            </a:fld>
            <a:endParaRPr lang="en-US" sz="1300"/>
          </a:p>
        </p:txBody>
      </p:sp>
      <p:sp>
        <p:nvSpPr>
          <p:cNvPr id="4099" name="Rectangle 2"/>
          <p:cNvSpPr>
            <a:spLocks noGrp="1" noRot="1" noChangeAspect="1" noChangeArrowheads="1" noTextEdit="1"/>
          </p:cNvSpPr>
          <p:nvPr>
            <p:ph type="sldImg"/>
          </p:nvPr>
        </p:nvSpPr>
        <p:spPr>
          <a:xfrm>
            <a:off x="1098550" y="720725"/>
            <a:ext cx="5118100" cy="3600450"/>
          </a:xfrm>
          <a:ln/>
        </p:spPr>
      </p:sp>
      <p:sp>
        <p:nvSpPr>
          <p:cNvPr id="4100" name="Rectangle 3"/>
          <p:cNvSpPr>
            <a:spLocks noGrp="1" noChangeArrowheads="1"/>
          </p:cNvSpPr>
          <p:nvPr>
            <p:ph type="body" idx="1"/>
          </p:nvPr>
        </p:nvSpPr>
        <p:spPr>
          <a:noFill/>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20995" y="9090383"/>
            <a:ext cx="35363216" cy="6270978"/>
          </a:xfrm>
        </p:spPr>
        <p:txBody>
          <a:bodyPr/>
          <a:lstStyle/>
          <a:p>
            <a:r>
              <a:rPr lang="en-US"/>
              <a:t>Click to edit Master title style</a:t>
            </a:r>
          </a:p>
        </p:txBody>
      </p:sp>
      <p:sp>
        <p:nvSpPr>
          <p:cNvPr id="3" name="Subtitle 2"/>
          <p:cNvSpPr>
            <a:spLocks noGrp="1"/>
          </p:cNvSpPr>
          <p:nvPr>
            <p:ph type="subTitle" idx="1"/>
          </p:nvPr>
        </p:nvSpPr>
        <p:spPr>
          <a:xfrm>
            <a:off x="6240481" y="16580562"/>
            <a:ext cx="29124241" cy="7478889"/>
          </a:xfrm>
        </p:spPr>
        <p:txBody>
          <a:bodyPr/>
          <a:lstStyle>
            <a:lvl1pPr marL="0" indent="0" algn="ctr">
              <a:buNone/>
              <a:defRPr/>
            </a:lvl1pPr>
            <a:lvl2pPr marL="385515" indent="0" algn="ctr">
              <a:buNone/>
              <a:defRPr/>
            </a:lvl2pPr>
            <a:lvl3pPr marL="771030" indent="0" algn="ctr">
              <a:buNone/>
              <a:defRPr/>
            </a:lvl3pPr>
            <a:lvl4pPr marL="1156546" indent="0" algn="ctr">
              <a:buNone/>
              <a:defRPr/>
            </a:lvl4pPr>
            <a:lvl5pPr marL="1542061" indent="0" algn="ctr">
              <a:buNone/>
              <a:defRPr/>
            </a:lvl5pPr>
            <a:lvl6pPr marL="1927576" indent="0" algn="ctr">
              <a:buNone/>
              <a:defRPr/>
            </a:lvl6pPr>
            <a:lvl7pPr marL="2313093" indent="0" algn="ctr">
              <a:buNone/>
              <a:defRPr/>
            </a:lvl7pPr>
            <a:lvl8pPr marL="2698607" indent="0" algn="ctr">
              <a:buNone/>
              <a:defRPr/>
            </a:lvl8pPr>
            <a:lvl9pPr marL="30841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D3CA-5E3C-410E-A118-9CA5CDCDA016}" type="slidenum">
              <a:rPr lang="en-US"/>
              <a:pPr>
                <a:defRPr/>
              </a:pPr>
              <a:t>‹#›</a:t>
            </a:fld>
            <a:endParaRPr lang="en-US"/>
          </a:p>
        </p:txBody>
      </p:sp>
    </p:spTree>
    <p:extLst>
      <p:ext uri="{BB962C8B-B14F-4D97-AF65-F5344CB8AC3E}">
        <p14:creationId xmlns:p14="http://schemas.microsoft.com/office/powerpoint/2010/main" val="1574652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434941-21B2-46B0-A693-34C4075A280D}" type="slidenum">
              <a:rPr lang="en-US"/>
              <a:pPr>
                <a:defRPr/>
              </a:pPr>
              <a:t>‹#›</a:t>
            </a:fld>
            <a:endParaRPr lang="en-US"/>
          </a:p>
        </p:txBody>
      </p:sp>
    </p:spTree>
    <p:extLst>
      <p:ext uri="{BB962C8B-B14F-4D97-AF65-F5344CB8AC3E}">
        <p14:creationId xmlns:p14="http://schemas.microsoft.com/office/powerpoint/2010/main" val="247340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65578" y="1169815"/>
            <a:ext cx="9361472" cy="249682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78156" y="1169815"/>
            <a:ext cx="27942959" cy="24968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7538FE-309C-46AD-BAE4-829CD897AD07}" type="slidenum">
              <a:rPr lang="en-US"/>
              <a:pPr>
                <a:defRPr/>
              </a:pPr>
              <a:t>‹#›</a:t>
            </a:fld>
            <a:endParaRPr lang="en-US"/>
          </a:p>
        </p:txBody>
      </p:sp>
    </p:spTree>
    <p:extLst>
      <p:ext uri="{BB962C8B-B14F-4D97-AF65-F5344CB8AC3E}">
        <p14:creationId xmlns:p14="http://schemas.microsoft.com/office/powerpoint/2010/main" val="2656559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078154" y="1169812"/>
            <a:ext cx="37448894" cy="4876800"/>
          </a:xfrm>
        </p:spPr>
        <p:txBody>
          <a:bodyPr/>
          <a:lstStyle/>
          <a:p>
            <a:r>
              <a:rPr lang="en-US"/>
              <a:t>Click to edit Master title style</a:t>
            </a:r>
          </a:p>
        </p:txBody>
      </p:sp>
      <p:sp>
        <p:nvSpPr>
          <p:cNvPr id="3" name="Text Placeholder 2"/>
          <p:cNvSpPr>
            <a:spLocks noGrp="1"/>
          </p:cNvSpPr>
          <p:nvPr>
            <p:ph type="body" sz="half" idx="1"/>
          </p:nvPr>
        </p:nvSpPr>
        <p:spPr>
          <a:xfrm>
            <a:off x="2078155" y="6829779"/>
            <a:ext cx="18652214" cy="193082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20874832" y="6829779"/>
            <a:ext cx="18652216" cy="19308235"/>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DF635F-5361-4655-9ED6-807A0F4485F0}" type="slidenum">
              <a:rPr lang="en-US"/>
              <a:pPr>
                <a:defRPr/>
              </a:pPr>
              <a:t>‹#›</a:t>
            </a:fld>
            <a:endParaRPr lang="en-US"/>
          </a:p>
        </p:txBody>
      </p:sp>
    </p:spTree>
    <p:extLst>
      <p:ext uri="{BB962C8B-B14F-4D97-AF65-F5344CB8AC3E}">
        <p14:creationId xmlns:p14="http://schemas.microsoft.com/office/powerpoint/2010/main" val="101663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2A71C4-9474-4EEB-B792-2E570910AB64}" type="slidenum">
              <a:rPr lang="en-US"/>
              <a:pPr>
                <a:defRPr/>
              </a:pPr>
              <a:t>‹#›</a:t>
            </a:fld>
            <a:endParaRPr lang="en-US"/>
          </a:p>
        </p:txBody>
      </p:sp>
    </p:spTree>
    <p:extLst>
      <p:ext uri="{BB962C8B-B14F-4D97-AF65-F5344CB8AC3E}">
        <p14:creationId xmlns:p14="http://schemas.microsoft.com/office/powerpoint/2010/main" val="360735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86524" y="18803062"/>
            <a:ext cx="35364722" cy="5810956"/>
          </a:xfrm>
        </p:spPr>
        <p:txBody>
          <a:bodyPr anchor="t"/>
          <a:lstStyle>
            <a:lvl1pPr algn="l">
              <a:defRPr sz="3300" b="1" cap="all"/>
            </a:lvl1pPr>
          </a:lstStyle>
          <a:p>
            <a:r>
              <a:rPr lang="en-US"/>
              <a:t>Click to edit Master title style</a:t>
            </a:r>
          </a:p>
        </p:txBody>
      </p:sp>
      <p:sp>
        <p:nvSpPr>
          <p:cNvPr id="3" name="Text Placeholder 2"/>
          <p:cNvSpPr>
            <a:spLocks noGrp="1"/>
          </p:cNvSpPr>
          <p:nvPr>
            <p:ph type="body" idx="1"/>
          </p:nvPr>
        </p:nvSpPr>
        <p:spPr>
          <a:xfrm>
            <a:off x="3286524" y="12402256"/>
            <a:ext cx="35364722" cy="6400800"/>
          </a:xfrm>
        </p:spPr>
        <p:txBody>
          <a:bodyPr anchor="b"/>
          <a:lstStyle>
            <a:lvl1pPr marL="0" indent="0">
              <a:buNone/>
              <a:defRPr sz="1700"/>
            </a:lvl1pPr>
            <a:lvl2pPr marL="385515" indent="0">
              <a:buNone/>
              <a:defRPr sz="1600"/>
            </a:lvl2pPr>
            <a:lvl3pPr marL="771030" indent="0">
              <a:buNone/>
              <a:defRPr sz="1300"/>
            </a:lvl3pPr>
            <a:lvl4pPr marL="1156546" indent="0">
              <a:buNone/>
              <a:defRPr sz="1100"/>
            </a:lvl4pPr>
            <a:lvl5pPr marL="1542061" indent="0">
              <a:buNone/>
              <a:defRPr sz="1100"/>
            </a:lvl5pPr>
            <a:lvl6pPr marL="1927576" indent="0">
              <a:buNone/>
              <a:defRPr sz="1100"/>
            </a:lvl6pPr>
            <a:lvl7pPr marL="2313093" indent="0">
              <a:buNone/>
              <a:defRPr sz="1100"/>
            </a:lvl7pPr>
            <a:lvl8pPr marL="2698607" indent="0">
              <a:buNone/>
              <a:defRPr sz="1100"/>
            </a:lvl8pPr>
            <a:lvl9pPr marL="3084122" indent="0">
              <a:buNone/>
              <a:defRPr sz="11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62AC05-3905-4E0D-A11A-0074A4A299DD}" type="slidenum">
              <a:rPr lang="en-US"/>
              <a:pPr>
                <a:defRPr/>
              </a:pPr>
              <a:t>‹#›</a:t>
            </a:fld>
            <a:endParaRPr lang="en-US"/>
          </a:p>
        </p:txBody>
      </p:sp>
    </p:spTree>
    <p:extLst>
      <p:ext uri="{BB962C8B-B14F-4D97-AF65-F5344CB8AC3E}">
        <p14:creationId xmlns:p14="http://schemas.microsoft.com/office/powerpoint/2010/main" val="2456279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78155" y="6829779"/>
            <a:ext cx="18652214"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874832" y="6829779"/>
            <a:ext cx="18652216"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C0AF3E-38DB-49AF-B51C-5780BF511D47}" type="slidenum">
              <a:rPr lang="en-US"/>
              <a:pPr>
                <a:defRPr/>
              </a:pPr>
              <a:t>‹#›</a:t>
            </a:fld>
            <a:endParaRPr lang="en-US"/>
          </a:p>
        </p:txBody>
      </p:sp>
    </p:spTree>
    <p:extLst>
      <p:ext uri="{BB962C8B-B14F-4D97-AF65-F5344CB8AC3E}">
        <p14:creationId xmlns:p14="http://schemas.microsoft.com/office/powerpoint/2010/main" val="400533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79661" y="1171223"/>
            <a:ext cx="37445885"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79658" y="6550383"/>
            <a:ext cx="18382854"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4" name="Content Placeholder 3"/>
          <p:cNvSpPr>
            <a:spLocks noGrp="1"/>
          </p:cNvSpPr>
          <p:nvPr>
            <p:ph sz="half" idx="2"/>
          </p:nvPr>
        </p:nvSpPr>
        <p:spPr>
          <a:xfrm>
            <a:off x="2079658" y="9279467"/>
            <a:ext cx="18382854"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1135165" y="6550383"/>
            <a:ext cx="18390377"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6" name="Content Placeholder 5"/>
          <p:cNvSpPr>
            <a:spLocks noGrp="1"/>
          </p:cNvSpPr>
          <p:nvPr>
            <p:ph sz="quarter" idx="4"/>
          </p:nvPr>
        </p:nvSpPr>
        <p:spPr>
          <a:xfrm>
            <a:off x="21135165" y="9279467"/>
            <a:ext cx="18390377"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8018C08-9ED9-4DA3-945F-7EFFB4F067D7}" type="slidenum">
              <a:rPr lang="en-US"/>
              <a:pPr>
                <a:defRPr/>
              </a:pPr>
              <a:t>‹#›</a:t>
            </a:fld>
            <a:endParaRPr lang="en-US"/>
          </a:p>
        </p:txBody>
      </p:sp>
    </p:spTree>
    <p:extLst>
      <p:ext uri="{BB962C8B-B14F-4D97-AF65-F5344CB8AC3E}">
        <p14:creationId xmlns:p14="http://schemas.microsoft.com/office/powerpoint/2010/main" val="110574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61C594-7427-4059-BC4D-08AC9DF8079C}" type="slidenum">
              <a:rPr lang="en-US"/>
              <a:pPr>
                <a:defRPr/>
              </a:pPr>
              <a:t>‹#›</a:t>
            </a:fld>
            <a:endParaRPr lang="en-US"/>
          </a:p>
        </p:txBody>
      </p:sp>
    </p:spTree>
    <p:extLst>
      <p:ext uri="{BB962C8B-B14F-4D97-AF65-F5344CB8AC3E}">
        <p14:creationId xmlns:p14="http://schemas.microsoft.com/office/powerpoint/2010/main" val="295013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573F40-FA64-4058-ACFF-E76A5D269666}" type="slidenum">
              <a:rPr lang="en-US"/>
              <a:pPr>
                <a:defRPr/>
              </a:pPr>
              <a:t>‹#›</a:t>
            </a:fld>
            <a:endParaRPr lang="en-US"/>
          </a:p>
        </p:txBody>
      </p:sp>
    </p:spTree>
    <p:extLst>
      <p:ext uri="{BB962C8B-B14F-4D97-AF65-F5344CB8AC3E}">
        <p14:creationId xmlns:p14="http://schemas.microsoft.com/office/powerpoint/2010/main" val="3033911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79659" y="1165577"/>
            <a:ext cx="13687822" cy="4957234"/>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6267079" y="1165579"/>
            <a:ext cx="23258463" cy="24972434"/>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79659" y="6122812"/>
            <a:ext cx="13687822" cy="20015200"/>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AE5409-09EF-422C-84BA-EA022675409E}" type="slidenum">
              <a:rPr lang="en-US"/>
              <a:pPr>
                <a:defRPr/>
              </a:pPr>
              <a:t>‹#›</a:t>
            </a:fld>
            <a:endParaRPr lang="en-US"/>
          </a:p>
        </p:txBody>
      </p:sp>
    </p:spTree>
    <p:extLst>
      <p:ext uri="{BB962C8B-B14F-4D97-AF65-F5344CB8AC3E}">
        <p14:creationId xmlns:p14="http://schemas.microsoft.com/office/powerpoint/2010/main" val="35092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4608" y="20482280"/>
            <a:ext cx="24963420" cy="2418645"/>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8154608" y="2614789"/>
            <a:ext cx="24963420" cy="17555634"/>
          </a:xfrm>
        </p:spPr>
        <p:txBody>
          <a:bodyPr/>
          <a:lstStyle>
            <a:lvl1pPr marL="0" indent="0">
              <a:buNone/>
              <a:defRPr sz="2700"/>
            </a:lvl1pPr>
            <a:lvl2pPr marL="385515" indent="0">
              <a:buNone/>
              <a:defRPr sz="2300"/>
            </a:lvl2pPr>
            <a:lvl3pPr marL="771030" indent="0">
              <a:buNone/>
              <a:defRPr sz="2000"/>
            </a:lvl3pPr>
            <a:lvl4pPr marL="1156546" indent="0">
              <a:buNone/>
              <a:defRPr sz="1700"/>
            </a:lvl4pPr>
            <a:lvl5pPr marL="1542061" indent="0">
              <a:buNone/>
              <a:defRPr sz="1700"/>
            </a:lvl5pPr>
            <a:lvl6pPr marL="1927576" indent="0">
              <a:buNone/>
              <a:defRPr sz="1700"/>
            </a:lvl6pPr>
            <a:lvl7pPr marL="2313093" indent="0">
              <a:buNone/>
              <a:defRPr sz="1700"/>
            </a:lvl7pPr>
            <a:lvl8pPr marL="2698607" indent="0">
              <a:buNone/>
              <a:defRPr sz="1700"/>
            </a:lvl8pPr>
            <a:lvl9pPr marL="3084122" indent="0">
              <a:buNone/>
              <a:defRPr sz="1700"/>
            </a:lvl9pPr>
          </a:lstStyle>
          <a:p>
            <a:pPr lvl="0"/>
            <a:endParaRPr lang="en-US" noProof="0"/>
          </a:p>
        </p:txBody>
      </p:sp>
      <p:sp>
        <p:nvSpPr>
          <p:cNvPr id="4" name="Text Placeholder 3"/>
          <p:cNvSpPr>
            <a:spLocks noGrp="1"/>
          </p:cNvSpPr>
          <p:nvPr>
            <p:ph type="body" sz="half" idx="2"/>
          </p:nvPr>
        </p:nvSpPr>
        <p:spPr>
          <a:xfrm>
            <a:off x="8154608" y="22900924"/>
            <a:ext cx="24963420" cy="3433234"/>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0FB487-27DD-4582-A669-337EB1450286}" type="slidenum">
              <a:rPr lang="en-US"/>
              <a:pPr>
                <a:defRPr/>
              </a:pPr>
              <a:t>‹#›</a:t>
            </a:fld>
            <a:endParaRPr lang="en-US"/>
          </a:p>
        </p:txBody>
      </p:sp>
    </p:spTree>
    <p:extLst>
      <p:ext uri="{BB962C8B-B14F-4D97-AF65-F5344CB8AC3E}">
        <p14:creationId xmlns:p14="http://schemas.microsoft.com/office/powerpoint/2010/main" val="284499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78655" y="1171223"/>
            <a:ext cx="3744789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078655" y="6829779"/>
            <a:ext cx="37447890" cy="1930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078656" y="26650246"/>
            <a:ext cx="9709084"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defTabSz="3966257">
              <a:defRPr sz="60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213505" y="26650246"/>
            <a:ext cx="13178190"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ctr" defTabSz="3966257">
              <a:defRPr sz="60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9819468" y="26650246"/>
            <a:ext cx="9707078"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r" defTabSz="3966257">
              <a:defRPr sz="6000">
                <a:latin typeface="Arial" pitchFamily="34" charset="0"/>
              </a:defRPr>
            </a:lvl1pPr>
          </a:lstStyle>
          <a:p>
            <a:pPr>
              <a:defRPr/>
            </a:pPr>
            <a:fld id="{93DB9835-193A-450E-ACAD-B276EB67A5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964791" rtl="0" eaLnBrk="0" fontAlgn="base" hangingPunct="0">
        <a:spcBef>
          <a:spcPct val="0"/>
        </a:spcBef>
        <a:spcAft>
          <a:spcPct val="0"/>
        </a:spcAft>
        <a:defRPr sz="18800">
          <a:solidFill>
            <a:schemeClr val="tx2"/>
          </a:solidFill>
          <a:latin typeface="+mj-lt"/>
          <a:ea typeface="+mj-ea"/>
          <a:cs typeface="+mj-cs"/>
        </a:defRPr>
      </a:lvl1pPr>
      <a:lvl2pPr algn="ctr" defTabSz="3964791" rtl="0" eaLnBrk="0" fontAlgn="base" hangingPunct="0">
        <a:spcBef>
          <a:spcPct val="0"/>
        </a:spcBef>
        <a:spcAft>
          <a:spcPct val="0"/>
        </a:spcAft>
        <a:defRPr sz="18800">
          <a:solidFill>
            <a:schemeClr val="tx2"/>
          </a:solidFill>
          <a:latin typeface="Arial" pitchFamily="34" charset="0"/>
        </a:defRPr>
      </a:lvl2pPr>
      <a:lvl3pPr algn="ctr" defTabSz="3964791" rtl="0" eaLnBrk="0" fontAlgn="base" hangingPunct="0">
        <a:spcBef>
          <a:spcPct val="0"/>
        </a:spcBef>
        <a:spcAft>
          <a:spcPct val="0"/>
        </a:spcAft>
        <a:defRPr sz="18800">
          <a:solidFill>
            <a:schemeClr val="tx2"/>
          </a:solidFill>
          <a:latin typeface="Arial" pitchFamily="34" charset="0"/>
        </a:defRPr>
      </a:lvl3pPr>
      <a:lvl4pPr algn="ctr" defTabSz="3964791" rtl="0" eaLnBrk="0" fontAlgn="base" hangingPunct="0">
        <a:spcBef>
          <a:spcPct val="0"/>
        </a:spcBef>
        <a:spcAft>
          <a:spcPct val="0"/>
        </a:spcAft>
        <a:defRPr sz="18800">
          <a:solidFill>
            <a:schemeClr val="tx2"/>
          </a:solidFill>
          <a:latin typeface="Arial" pitchFamily="34" charset="0"/>
        </a:defRPr>
      </a:lvl4pPr>
      <a:lvl5pPr algn="ctr" defTabSz="3964791" rtl="0" eaLnBrk="0" fontAlgn="base" hangingPunct="0">
        <a:spcBef>
          <a:spcPct val="0"/>
        </a:spcBef>
        <a:spcAft>
          <a:spcPct val="0"/>
        </a:spcAft>
        <a:defRPr sz="18800">
          <a:solidFill>
            <a:schemeClr val="tx2"/>
          </a:solidFill>
          <a:latin typeface="Arial" pitchFamily="34" charset="0"/>
        </a:defRPr>
      </a:lvl5pPr>
      <a:lvl6pPr marL="385515" algn="ctr" defTabSz="3966257" rtl="0" fontAlgn="base">
        <a:spcBef>
          <a:spcPct val="0"/>
        </a:spcBef>
        <a:spcAft>
          <a:spcPct val="0"/>
        </a:spcAft>
        <a:defRPr sz="18800">
          <a:solidFill>
            <a:schemeClr val="tx2"/>
          </a:solidFill>
          <a:latin typeface="Arial" pitchFamily="34" charset="0"/>
        </a:defRPr>
      </a:lvl6pPr>
      <a:lvl7pPr marL="771030" algn="ctr" defTabSz="3966257" rtl="0" fontAlgn="base">
        <a:spcBef>
          <a:spcPct val="0"/>
        </a:spcBef>
        <a:spcAft>
          <a:spcPct val="0"/>
        </a:spcAft>
        <a:defRPr sz="18800">
          <a:solidFill>
            <a:schemeClr val="tx2"/>
          </a:solidFill>
          <a:latin typeface="Arial" pitchFamily="34" charset="0"/>
        </a:defRPr>
      </a:lvl7pPr>
      <a:lvl8pPr marL="1156546" algn="ctr" defTabSz="3966257" rtl="0" fontAlgn="base">
        <a:spcBef>
          <a:spcPct val="0"/>
        </a:spcBef>
        <a:spcAft>
          <a:spcPct val="0"/>
        </a:spcAft>
        <a:defRPr sz="18800">
          <a:solidFill>
            <a:schemeClr val="tx2"/>
          </a:solidFill>
          <a:latin typeface="Arial" pitchFamily="34" charset="0"/>
        </a:defRPr>
      </a:lvl8pPr>
      <a:lvl9pPr marL="1542061" algn="ctr" defTabSz="3966257" rtl="0" fontAlgn="base">
        <a:spcBef>
          <a:spcPct val="0"/>
        </a:spcBef>
        <a:spcAft>
          <a:spcPct val="0"/>
        </a:spcAft>
        <a:defRPr sz="18800">
          <a:solidFill>
            <a:schemeClr val="tx2"/>
          </a:solidFill>
          <a:latin typeface="Arial" pitchFamily="34" charset="0"/>
        </a:defRPr>
      </a:lvl9pPr>
    </p:titleStyle>
    <p:bodyStyle>
      <a:lvl1pPr marL="1485086" indent="-1485086" algn="l" defTabSz="3964791" rtl="0" eaLnBrk="0" fontAlgn="base" hangingPunct="0">
        <a:spcBef>
          <a:spcPct val="20000"/>
        </a:spcBef>
        <a:spcAft>
          <a:spcPct val="0"/>
        </a:spcAft>
        <a:buChar char="•"/>
        <a:defRPr sz="13500">
          <a:solidFill>
            <a:schemeClr val="tx1"/>
          </a:solidFill>
          <a:latin typeface="+mn-lt"/>
          <a:ea typeface="+mn-ea"/>
          <a:cs typeface="+mn-cs"/>
        </a:defRPr>
      </a:lvl1pPr>
      <a:lvl2pPr marL="3221107" indent="-1245556" algn="l" defTabSz="3964791" rtl="0" eaLnBrk="0" fontAlgn="base" hangingPunct="0">
        <a:spcBef>
          <a:spcPct val="20000"/>
        </a:spcBef>
        <a:spcAft>
          <a:spcPct val="0"/>
        </a:spcAft>
        <a:buChar char="–"/>
        <a:defRPr sz="12100">
          <a:solidFill>
            <a:schemeClr val="tx1"/>
          </a:solidFill>
          <a:latin typeface="+mn-lt"/>
        </a:defRPr>
      </a:lvl2pPr>
      <a:lvl3pPr marL="4952567" indent="-987777" algn="l" defTabSz="3964791" rtl="0" eaLnBrk="0" fontAlgn="base" hangingPunct="0">
        <a:spcBef>
          <a:spcPct val="20000"/>
        </a:spcBef>
        <a:spcAft>
          <a:spcPct val="0"/>
        </a:spcAft>
        <a:buChar char="•"/>
        <a:defRPr sz="10500">
          <a:solidFill>
            <a:schemeClr val="tx1"/>
          </a:solidFill>
          <a:latin typeface="+mn-lt"/>
        </a:defRPr>
      </a:lvl3pPr>
      <a:lvl4pPr marL="6937244" indent="-987777" algn="l" defTabSz="3964791" rtl="0" eaLnBrk="0" fontAlgn="base" hangingPunct="0">
        <a:spcBef>
          <a:spcPct val="20000"/>
        </a:spcBef>
        <a:spcAft>
          <a:spcPct val="0"/>
        </a:spcAft>
        <a:buChar char="–"/>
        <a:defRPr sz="8600">
          <a:solidFill>
            <a:schemeClr val="tx1"/>
          </a:solidFill>
          <a:latin typeface="+mn-lt"/>
        </a:defRPr>
      </a:lvl4pPr>
      <a:lvl5pPr marL="8926483" indent="-999182" algn="l" defTabSz="3964791" rtl="0" eaLnBrk="0" fontAlgn="base" hangingPunct="0">
        <a:spcBef>
          <a:spcPct val="20000"/>
        </a:spcBef>
        <a:spcAft>
          <a:spcPct val="0"/>
        </a:spcAft>
        <a:buChar char="»"/>
        <a:defRPr sz="8600">
          <a:solidFill>
            <a:schemeClr val="tx1"/>
          </a:solidFill>
          <a:latin typeface="+mn-lt"/>
        </a:defRPr>
      </a:lvl5pPr>
      <a:lvl6pPr marL="9312604" indent="-1001267" algn="l" defTabSz="3966257" rtl="0" fontAlgn="base">
        <a:spcBef>
          <a:spcPct val="20000"/>
        </a:spcBef>
        <a:spcAft>
          <a:spcPct val="0"/>
        </a:spcAft>
        <a:buChar char="»"/>
        <a:defRPr sz="8600">
          <a:solidFill>
            <a:schemeClr val="tx1"/>
          </a:solidFill>
          <a:latin typeface="+mn-lt"/>
        </a:defRPr>
      </a:lvl6pPr>
      <a:lvl7pPr marL="9698119" indent="-1001267" algn="l" defTabSz="3966257" rtl="0" fontAlgn="base">
        <a:spcBef>
          <a:spcPct val="20000"/>
        </a:spcBef>
        <a:spcAft>
          <a:spcPct val="0"/>
        </a:spcAft>
        <a:buChar char="»"/>
        <a:defRPr sz="8600">
          <a:solidFill>
            <a:schemeClr val="tx1"/>
          </a:solidFill>
          <a:latin typeface="+mn-lt"/>
        </a:defRPr>
      </a:lvl7pPr>
      <a:lvl8pPr marL="10083634" indent="-1001267" algn="l" defTabSz="3966257" rtl="0" fontAlgn="base">
        <a:spcBef>
          <a:spcPct val="20000"/>
        </a:spcBef>
        <a:spcAft>
          <a:spcPct val="0"/>
        </a:spcAft>
        <a:buChar char="»"/>
        <a:defRPr sz="8600">
          <a:solidFill>
            <a:schemeClr val="tx1"/>
          </a:solidFill>
          <a:latin typeface="+mn-lt"/>
        </a:defRPr>
      </a:lvl8pPr>
      <a:lvl9pPr marL="10469149" indent="-1001267" algn="l" defTabSz="3966257" rtl="0" fontAlgn="base">
        <a:spcBef>
          <a:spcPct val="20000"/>
        </a:spcBef>
        <a:spcAft>
          <a:spcPct val="0"/>
        </a:spcAft>
        <a:buChar char="»"/>
        <a:defRPr sz="8600">
          <a:solidFill>
            <a:schemeClr val="tx1"/>
          </a:solidFill>
          <a:latin typeface="+mn-lt"/>
        </a:defRPr>
      </a:lvl9pPr>
    </p:bodyStyle>
    <p:otherStyle>
      <a:defPPr>
        <a:defRPr lang="en-US"/>
      </a:defPPr>
      <a:lvl1pPr marL="0" algn="l" defTabSz="771030" rtl="0" eaLnBrk="1" latinLnBrk="0" hangingPunct="1">
        <a:defRPr sz="1600" kern="1200">
          <a:solidFill>
            <a:schemeClr val="tx1"/>
          </a:solidFill>
          <a:latin typeface="+mn-lt"/>
          <a:ea typeface="+mn-ea"/>
          <a:cs typeface="+mn-cs"/>
        </a:defRPr>
      </a:lvl1pPr>
      <a:lvl2pPr marL="385515" algn="l" defTabSz="771030" rtl="0" eaLnBrk="1" latinLnBrk="0" hangingPunct="1">
        <a:defRPr sz="1600" kern="1200">
          <a:solidFill>
            <a:schemeClr val="tx1"/>
          </a:solidFill>
          <a:latin typeface="+mn-lt"/>
          <a:ea typeface="+mn-ea"/>
          <a:cs typeface="+mn-cs"/>
        </a:defRPr>
      </a:lvl2pPr>
      <a:lvl3pPr marL="771030" algn="l" defTabSz="771030" rtl="0" eaLnBrk="1" latinLnBrk="0" hangingPunct="1">
        <a:defRPr sz="1600" kern="1200">
          <a:solidFill>
            <a:schemeClr val="tx1"/>
          </a:solidFill>
          <a:latin typeface="+mn-lt"/>
          <a:ea typeface="+mn-ea"/>
          <a:cs typeface="+mn-cs"/>
        </a:defRPr>
      </a:lvl3pPr>
      <a:lvl4pPr marL="1156546" algn="l" defTabSz="771030" rtl="0" eaLnBrk="1" latinLnBrk="0" hangingPunct="1">
        <a:defRPr sz="1600" kern="1200">
          <a:solidFill>
            <a:schemeClr val="tx1"/>
          </a:solidFill>
          <a:latin typeface="+mn-lt"/>
          <a:ea typeface="+mn-ea"/>
          <a:cs typeface="+mn-cs"/>
        </a:defRPr>
      </a:lvl4pPr>
      <a:lvl5pPr marL="1542061" algn="l" defTabSz="771030" rtl="0" eaLnBrk="1" latinLnBrk="0" hangingPunct="1">
        <a:defRPr sz="1600" kern="1200">
          <a:solidFill>
            <a:schemeClr val="tx1"/>
          </a:solidFill>
          <a:latin typeface="+mn-lt"/>
          <a:ea typeface="+mn-ea"/>
          <a:cs typeface="+mn-cs"/>
        </a:defRPr>
      </a:lvl5pPr>
      <a:lvl6pPr marL="1927576" algn="l" defTabSz="771030" rtl="0" eaLnBrk="1" latinLnBrk="0" hangingPunct="1">
        <a:defRPr sz="1600" kern="1200">
          <a:solidFill>
            <a:schemeClr val="tx1"/>
          </a:solidFill>
          <a:latin typeface="+mn-lt"/>
          <a:ea typeface="+mn-ea"/>
          <a:cs typeface="+mn-cs"/>
        </a:defRPr>
      </a:lvl6pPr>
      <a:lvl7pPr marL="2313093" algn="l" defTabSz="771030" rtl="0" eaLnBrk="1" latinLnBrk="0" hangingPunct="1">
        <a:defRPr sz="1600" kern="1200">
          <a:solidFill>
            <a:schemeClr val="tx1"/>
          </a:solidFill>
          <a:latin typeface="+mn-lt"/>
          <a:ea typeface="+mn-ea"/>
          <a:cs typeface="+mn-cs"/>
        </a:defRPr>
      </a:lvl7pPr>
      <a:lvl8pPr marL="2698607" algn="l" defTabSz="771030" rtl="0" eaLnBrk="1" latinLnBrk="0" hangingPunct="1">
        <a:defRPr sz="1600" kern="1200">
          <a:solidFill>
            <a:schemeClr val="tx1"/>
          </a:solidFill>
          <a:latin typeface="+mn-lt"/>
          <a:ea typeface="+mn-ea"/>
          <a:cs typeface="+mn-cs"/>
        </a:defRPr>
      </a:lvl8pPr>
      <a:lvl9pPr marL="3084122" algn="l" defTabSz="77103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alpha val="89999"/>
              </a:srgbClr>
            </a:gs>
            <a:gs pos="64999">
              <a:srgbClr val="F0EBD5">
                <a:alpha val="89999"/>
              </a:srgbClr>
            </a:gs>
            <a:gs pos="100000">
              <a:srgbClr val="D1C39F">
                <a:alpha val="89999"/>
              </a:srgbClr>
            </a:gs>
          </a:gsLst>
          <a:lin ang="16200000" scaled="1"/>
        </a:gradFill>
        <a:effectLst/>
      </p:bgPr>
    </p:bg>
    <p:spTree>
      <p:nvGrpSpPr>
        <p:cNvPr id="1" name=""/>
        <p:cNvGrpSpPr/>
        <p:nvPr/>
      </p:nvGrpSpPr>
      <p:grpSpPr>
        <a:xfrm>
          <a:off x="0" y="0"/>
          <a:ext cx="0" cy="0"/>
          <a:chOff x="0" y="0"/>
          <a:chExt cx="0" cy="0"/>
        </a:xfrm>
      </p:grpSpPr>
      <p:sp>
        <p:nvSpPr>
          <p:cNvPr id="27" name="Rectangle 13"/>
          <p:cNvSpPr txBox="1">
            <a:spLocks noChangeArrowheads="1"/>
          </p:cNvSpPr>
          <p:nvPr/>
        </p:nvSpPr>
        <p:spPr bwMode="auto">
          <a:xfrm>
            <a:off x="208669" y="182036"/>
            <a:ext cx="41223980" cy="5507565"/>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endParaRPr lang="en-US" sz="4900" i="1" dirty="0">
              <a:solidFill>
                <a:schemeClr val="bg1"/>
              </a:solidFill>
              <a:latin typeface="Cambria" pitchFamily="18" charset="0"/>
            </a:endParaRPr>
          </a:p>
        </p:txBody>
      </p:sp>
      <p:sp>
        <p:nvSpPr>
          <p:cNvPr id="60" name="Rectangle 13"/>
          <p:cNvSpPr txBox="1">
            <a:spLocks noChangeArrowheads="1"/>
          </p:cNvSpPr>
          <p:nvPr/>
        </p:nvSpPr>
        <p:spPr bwMode="auto">
          <a:xfrm>
            <a:off x="4947840" y="203202"/>
            <a:ext cx="30553820" cy="4910539"/>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r>
              <a:rPr lang="en-US" sz="9500" dirty="0">
                <a:solidFill>
                  <a:srgbClr val="FFC000"/>
                </a:solidFill>
                <a:effectLst>
                  <a:outerShdw blurRad="38100" dist="38100" dir="2700000" algn="tl">
                    <a:srgbClr val="000000">
                      <a:alpha val="43137"/>
                    </a:srgbClr>
                  </a:outerShdw>
                </a:effectLst>
                <a:latin typeface="Cambria" pitchFamily="18" charset="0"/>
              </a:rPr>
              <a:t>The Effects of a Research Methods Course on Psychology Students’ Anxiety Levels</a:t>
            </a:r>
            <a:br>
              <a:rPr lang="en-US" sz="8000" dirty="0">
                <a:solidFill>
                  <a:srgbClr val="CCFFFF"/>
                </a:solidFill>
                <a:effectLst>
                  <a:outerShdw blurRad="38100" dist="38100" dir="2700000" algn="tl">
                    <a:srgbClr val="000000">
                      <a:alpha val="43137"/>
                    </a:srgbClr>
                  </a:outerShdw>
                </a:effectLst>
                <a:latin typeface="Cambria" pitchFamily="18" charset="0"/>
              </a:rPr>
            </a:br>
            <a:r>
              <a:rPr lang="en-US" sz="6000" dirty="0">
                <a:solidFill>
                  <a:schemeClr val="bg1"/>
                </a:solidFill>
                <a:latin typeface="Cambria" pitchFamily="18" charset="0"/>
              </a:rPr>
              <a:t>Stu Dent, </a:t>
            </a:r>
            <a:r>
              <a:rPr lang="en-US" sz="6000" dirty="0" err="1">
                <a:solidFill>
                  <a:schemeClr val="bg1"/>
                </a:solidFill>
                <a:latin typeface="Cambria" pitchFamily="18" charset="0"/>
              </a:rPr>
              <a:t>Iman</a:t>
            </a:r>
            <a:r>
              <a:rPr lang="en-US" sz="6000" dirty="0">
                <a:solidFill>
                  <a:schemeClr val="bg1"/>
                </a:solidFill>
                <a:latin typeface="Cambria" pitchFamily="18" charset="0"/>
              </a:rPr>
              <a:t> A. Student, &amp; Do Well</a:t>
            </a:r>
            <a:br>
              <a:rPr lang="en-US" sz="6000" dirty="0">
                <a:solidFill>
                  <a:schemeClr val="bg1"/>
                </a:solidFill>
                <a:latin typeface="Cambria" pitchFamily="18" charset="0"/>
              </a:rPr>
            </a:br>
            <a:r>
              <a:rPr lang="en-US" sz="5200" dirty="0">
                <a:solidFill>
                  <a:schemeClr val="bg1"/>
                </a:solidFill>
                <a:latin typeface="Cambria" pitchFamily="18" charset="0"/>
              </a:rPr>
              <a:t>Sponsored by Dr. _________, spring/fall 20____</a:t>
            </a:r>
            <a:endParaRPr lang="en-US" sz="4900" i="1" dirty="0">
              <a:solidFill>
                <a:schemeClr val="bg1"/>
              </a:solidFill>
              <a:latin typeface="Cambria" pitchFamily="18" charset="0"/>
            </a:endParaRPr>
          </a:p>
        </p:txBody>
      </p:sp>
      <p:sp>
        <p:nvSpPr>
          <p:cNvPr id="61" name="Rectangle 19"/>
          <p:cNvSpPr>
            <a:spLocks noChangeArrowheads="1"/>
          </p:cNvSpPr>
          <p:nvPr/>
        </p:nvSpPr>
        <p:spPr bwMode="auto">
          <a:xfrm>
            <a:off x="11070100" y="6040971"/>
            <a:ext cx="10379691"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Materials</a:t>
            </a:r>
          </a:p>
        </p:txBody>
      </p:sp>
      <p:sp>
        <p:nvSpPr>
          <p:cNvPr id="62" name="Rectangle 20"/>
          <p:cNvSpPr>
            <a:spLocks noChangeArrowheads="1"/>
          </p:cNvSpPr>
          <p:nvPr/>
        </p:nvSpPr>
        <p:spPr bwMode="auto">
          <a:xfrm>
            <a:off x="21894096" y="6040971"/>
            <a:ext cx="19440239" cy="130810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Results</a:t>
            </a:r>
          </a:p>
        </p:txBody>
      </p:sp>
      <p:sp>
        <p:nvSpPr>
          <p:cNvPr id="63" name="Rectangle 25"/>
          <p:cNvSpPr>
            <a:spLocks noChangeArrowheads="1"/>
          </p:cNvSpPr>
          <p:nvPr/>
        </p:nvSpPr>
        <p:spPr bwMode="auto">
          <a:xfrm>
            <a:off x="209626" y="6040971"/>
            <a:ext cx="10330358" cy="127412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Abstract</a:t>
            </a:r>
          </a:p>
        </p:txBody>
      </p:sp>
      <p:sp>
        <p:nvSpPr>
          <p:cNvPr id="64" name="Rectangle 42"/>
          <p:cNvSpPr>
            <a:spLocks noChangeArrowheads="1"/>
          </p:cNvSpPr>
          <p:nvPr/>
        </p:nvSpPr>
        <p:spPr bwMode="auto">
          <a:xfrm>
            <a:off x="231142" y="25478213"/>
            <a:ext cx="10308843" cy="1056718"/>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Participants</a:t>
            </a:r>
          </a:p>
        </p:txBody>
      </p:sp>
      <p:sp>
        <p:nvSpPr>
          <p:cNvPr id="66" name="Rectangle 2365"/>
          <p:cNvSpPr>
            <a:spLocks noChangeArrowheads="1"/>
          </p:cNvSpPr>
          <p:nvPr/>
        </p:nvSpPr>
        <p:spPr bwMode="auto">
          <a:xfrm>
            <a:off x="159267" y="11860957"/>
            <a:ext cx="10380718" cy="106256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Introduction</a:t>
            </a:r>
          </a:p>
        </p:txBody>
      </p:sp>
      <p:sp>
        <p:nvSpPr>
          <p:cNvPr id="67" name="Text Box 3504"/>
          <p:cNvSpPr txBox="1">
            <a:spLocks noChangeArrowheads="1"/>
          </p:cNvSpPr>
          <p:nvPr/>
        </p:nvSpPr>
        <p:spPr bwMode="auto">
          <a:xfrm>
            <a:off x="11067433" y="7663746"/>
            <a:ext cx="10383243" cy="3563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ts val="862"/>
              </a:spcBef>
              <a:defRPr/>
            </a:pPr>
            <a:r>
              <a:rPr lang="en-US" sz="2700" dirty="0">
                <a:latin typeface="Arial" pitchFamily="34" charset="0"/>
                <a:cs typeface="Arial" pitchFamily="34" charset="0"/>
              </a:rPr>
              <a:t>Describe your stimuli, questionnaires, etc. You can scan questionnaires into jpegs and post them here.</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p:txBody>
      </p:sp>
      <p:sp>
        <p:nvSpPr>
          <p:cNvPr id="2071" name="Text Box 3506"/>
          <p:cNvSpPr txBox="1">
            <a:spLocks noChangeArrowheads="1"/>
          </p:cNvSpPr>
          <p:nvPr/>
        </p:nvSpPr>
        <p:spPr bwMode="auto">
          <a:xfrm>
            <a:off x="207575" y="7663746"/>
            <a:ext cx="10331076" cy="3885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abstract here. About 150 words is the usual limit.</a:t>
            </a:r>
          </a:p>
          <a:p>
            <a:pPr eaLnBrk="1" hangingPunct="1"/>
            <a:r>
              <a:rPr lang="en-US" sz="2700" dirty="0">
                <a:cs typeface="Arial" charset="0"/>
              </a:rPr>
              <a:t>Use the same abstract that you prepared for your written research report. This is the only section that can remain unchanged. The abstract may also be printed in smaller font.</a:t>
            </a:r>
          </a:p>
          <a:p>
            <a:pPr eaLnBrk="1" hangingPunct="1"/>
            <a:r>
              <a:rPr lang="en-US" sz="2700" dirty="0">
                <a:cs typeface="Arial" charset="0"/>
              </a:rPr>
              <a:t>Your abstract will be printed in the Program Book; so, spend some time on it.</a:t>
            </a:r>
          </a:p>
          <a:p>
            <a:pPr eaLnBrk="1" hangingPunct="1"/>
            <a:endParaRPr lang="en-US" sz="2700" dirty="0">
              <a:cs typeface="Arial" charset="0"/>
            </a:endParaRPr>
          </a:p>
          <a:p>
            <a:pPr eaLnBrk="1" hangingPunct="1"/>
            <a:endParaRPr lang="en-US" sz="2700" dirty="0">
              <a:cs typeface="Arial" charset="0"/>
            </a:endParaRPr>
          </a:p>
          <a:p>
            <a:pPr eaLnBrk="1" hangingPunct="1"/>
            <a:r>
              <a:rPr lang="en-US" sz="2700" dirty="0">
                <a:cs typeface="Arial" charset="0"/>
              </a:rPr>
              <a:t> </a:t>
            </a:r>
          </a:p>
        </p:txBody>
      </p:sp>
      <p:sp>
        <p:nvSpPr>
          <p:cNvPr id="2072" name="Text Box 3507"/>
          <p:cNvSpPr txBox="1">
            <a:spLocks noChangeArrowheads="1"/>
          </p:cNvSpPr>
          <p:nvPr/>
        </p:nvSpPr>
        <p:spPr bwMode="auto">
          <a:xfrm>
            <a:off x="359638" y="26768937"/>
            <a:ext cx="10309005" cy="1854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800" dirty="0"/>
              <a:t>Instead of using a single Methods section, you can divide it into various sections such as Participants, Materials, Procedure, and Design.</a:t>
            </a:r>
          </a:p>
          <a:p>
            <a:pPr eaLnBrk="1" hangingPunct="1"/>
            <a:endParaRPr lang="en-US" sz="2700" dirty="0">
              <a:cs typeface="Arial" charset="0"/>
            </a:endParaRPr>
          </a:p>
        </p:txBody>
      </p:sp>
      <p:sp>
        <p:nvSpPr>
          <p:cNvPr id="2074" name="Text Box 3509"/>
          <p:cNvSpPr txBox="1">
            <a:spLocks noChangeArrowheads="1"/>
          </p:cNvSpPr>
          <p:nvPr/>
        </p:nvSpPr>
        <p:spPr bwMode="auto">
          <a:xfrm>
            <a:off x="31133944" y="21466228"/>
            <a:ext cx="10320776" cy="3762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Instead of a discussion, posters usually have conclusions. The difference is that conclusions are less speculative and more directly tied to the hypothesis and results. There is no room for implications or suggestions for future research. </a:t>
            </a:r>
          </a:p>
          <a:p>
            <a:pPr eaLnBrk="1" hangingPunct="1"/>
            <a:endParaRPr lang="en-US" sz="2700" dirty="0">
              <a:cs typeface="Arial" charset="0"/>
            </a:endParaRPr>
          </a:p>
          <a:p>
            <a:pPr eaLnBrk="1" hangingPunct="1"/>
            <a:r>
              <a:rPr lang="en-US" sz="2700" dirty="0">
                <a:cs typeface="Arial" charset="0"/>
              </a:rPr>
              <a:t>Include a “take home message”, which is the one point about your study readers should take away with them.</a:t>
            </a:r>
          </a:p>
          <a:p>
            <a:pPr eaLnBrk="1" hangingPunct="1"/>
            <a:endParaRPr lang="en-US" dirty="0">
              <a:cs typeface="Arial" charset="0"/>
            </a:endParaRPr>
          </a:p>
          <a:p>
            <a:pPr eaLnBrk="1" hangingPunct="1"/>
            <a:endParaRPr lang="en-US" dirty="0">
              <a:cs typeface="Arial" charset="0"/>
            </a:endParaRPr>
          </a:p>
        </p:txBody>
      </p:sp>
      <p:pic>
        <p:nvPicPr>
          <p:cNvPr id="73" name="Picture 20" descr="master_new_logo[1]"/>
          <p:cNvPicPr>
            <a:picLocks noChangeAspect="1" noChangeArrowheads="1"/>
          </p:cNvPicPr>
          <p:nvPr/>
        </p:nvPicPr>
        <p:blipFill>
          <a:blip r:embed="rId3"/>
          <a:srcRect/>
          <a:stretch>
            <a:fillRect/>
          </a:stretch>
        </p:blipFill>
        <p:spPr bwMode="auto">
          <a:xfrm>
            <a:off x="789999" y="783014"/>
            <a:ext cx="2684721" cy="2407572"/>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75" name="Rectangle 2348"/>
          <p:cNvSpPr>
            <a:spLocks noChangeArrowheads="1"/>
          </p:cNvSpPr>
          <p:nvPr/>
        </p:nvSpPr>
        <p:spPr bwMode="auto">
          <a:xfrm>
            <a:off x="31337077" y="20185051"/>
            <a:ext cx="9997259" cy="115820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Conclusions</a:t>
            </a:r>
          </a:p>
        </p:txBody>
      </p:sp>
      <p:sp>
        <p:nvSpPr>
          <p:cNvPr id="2080" name="Text Box 3510"/>
          <p:cNvSpPr txBox="1">
            <a:spLocks noChangeArrowheads="1"/>
          </p:cNvSpPr>
          <p:nvPr/>
        </p:nvSpPr>
        <p:spPr bwMode="auto">
          <a:xfrm>
            <a:off x="31133943" y="26833692"/>
            <a:ext cx="10320776" cy="184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marL="457200" indent="-457200"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pPr>
            <a:r>
              <a:rPr lang="en-US" sz="1700" dirty="0">
                <a:cs typeface="Arial" charset="0"/>
              </a:rPr>
              <a:t>If you referred to other people’s work, you will have to develop a reference section. Use APA-style formatting for the references.</a:t>
            </a: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p:txBody>
      </p:sp>
      <p:sp>
        <p:nvSpPr>
          <p:cNvPr id="2" name="Text Box 3505"/>
          <p:cNvSpPr txBox="1">
            <a:spLocks noChangeArrowheads="1"/>
          </p:cNvSpPr>
          <p:nvPr/>
        </p:nvSpPr>
        <p:spPr bwMode="auto">
          <a:xfrm>
            <a:off x="21872553" y="28069953"/>
            <a:ext cx="9199366" cy="908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defRPr/>
            </a:pPr>
            <a:r>
              <a:rPr lang="en-US" sz="2700" dirty="0"/>
              <a:t>Describe your graphs and tables. What statistical tests did you perform? What did you find?</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670699" y="1008664"/>
            <a:ext cx="3324023" cy="2181922"/>
          </a:xfrm>
          <a:prstGeom prst="rect">
            <a:avLst/>
          </a:prstGeom>
        </p:spPr>
      </p:pic>
      <p:sp>
        <p:nvSpPr>
          <p:cNvPr id="28" name="Text Box 3506"/>
          <p:cNvSpPr txBox="1">
            <a:spLocks noChangeArrowheads="1"/>
          </p:cNvSpPr>
          <p:nvPr/>
        </p:nvSpPr>
        <p:spPr bwMode="auto">
          <a:xfrm>
            <a:off x="359638" y="13247823"/>
            <a:ext cx="10331076" cy="11856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Introduction here. </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The introduction or rationale will probably need to be scaled back from the one you prepared for the written report. Aim for mostly the gist of your rationale; but don’t forget to include the purpose and significance of your study and your hypotheses. You will also need some research literature. Here are some ways to highlight applicable literature:</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first study to address your topic in its current form. Then describe a very relevant recent one, especially if you are replicating and extending it. There may be more than one very similar to yours; mention the most similar.</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competing theoretical positions surrounding your work. Then describe the study that most resembles your method.</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Provide a general explanation without references about how this problem has been addressed traditionally in research. Then explain, with references if appropriate, how you will diverge from this tradition and why.</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Keep the introduction as short as possible</a:t>
            </a:r>
            <a:r>
              <a:rPr lang="en-US" sz="2800" dirty="0"/>
              <a:t>; try to stay within the textbox size on the templates provided. If there is pertinent information that you want your audience to read, make it visually distinct from the rest. You can accomplish this by using bullets, frames, bold italics, or color.</a:t>
            </a:r>
            <a:endParaRPr lang="en-US" sz="2700" dirty="0">
              <a:cs typeface="Arial" charset="0"/>
            </a:endParaRPr>
          </a:p>
        </p:txBody>
      </p:sp>
      <p:sp>
        <p:nvSpPr>
          <p:cNvPr id="34" name="Rectangle 19"/>
          <p:cNvSpPr>
            <a:spLocks noChangeArrowheads="1"/>
          </p:cNvSpPr>
          <p:nvPr/>
        </p:nvSpPr>
        <p:spPr bwMode="auto">
          <a:xfrm>
            <a:off x="11067433" y="20185052"/>
            <a:ext cx="10379691"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Procedures</a:t>
            </a:r>
          </a:p>
        </p:txBody>
      </p:sp>
      <p:sp>
        <p:nvSpPr>
          <p:cNvPr id="35" name="Text Box 3504"/>
          <p:cNvSpPr txBox="1">
            <a:spLocks noChangeArrowheads="1"/>
          </p:cNvSpPr>
          <p:nvPr/>
        </p:nvSpPr>
        <p:spPr bwMode="auto">
          <a:xfrm>
            <a:off x="11058834" y="21697247"/>
            <a:ext cx="10383243" cy="3678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ts val="862"/>
              </a:spcBef>
              <a:defRPr/>
            </a:pPr>
            <a:r>
              <a:rPr lang="en-US" sz="2700" dirty="0">
                <a:latin typeface="Arial" pitchFamily="34" charset="0"/>
                <a:cs typeface="Arial" pitchFamily="34" charset="0"/>
              </a:rPr>
              <a:t>Describe your procedures here.</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dirty="0">
                <a:latin typeface="Arial" pitchFamily="34" charset="0"/>
                <a:cs typeface="Arial" pitchFamily="34" charset="0"/>
              </a:rPr>
              <a:t>Include your research design, variables, etc.</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endParaRPr lang="en-US" sz="2700" dirty="0">
              <a:latin typeface="Arial" pitchFamily="34" charset="0"/>
              <a:cs typeface="Arial" pitchFamily="34" charset="0"/>
            </a:endParaRPr>
          </a:p>
        </p:txBody>
      </p:sp>
      <p:sp>
        <p:nvSpPr>
          <p:cNvPr id="39" name="Text Box 3505"/>
          <p:cNvSpPr txBox="1">
            <a:spLocks noChangeArrowheads="1"/>
          </p:cNvSpPr>
          <p:nvPr/>
        </p:nvSpPr>
        <p:spPr bwMode="auto">
          <a:xfrm>
            <a:off x="21894096" y="21432014"/>
            <a:ext cx="8755947" cy="908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defRPr/>
            </a:pPr>
            <a:r>
              <a:rPr lang="en-US" sz="2700" dirty="0"/>
              <a:t>Describe your graphs and tables. What statistical tests did you perform? What did you find?</a:t>
            </a:r>
          </a:p>
        </p:txBody>
      </p:sp>
      <p:sp>
        <p:nvSpPr>
          <p:cNvPr id="40" name="Text Box 3505"/>
          <p:cNvSpPr txBox="1">
            <a:spLocks noChangeArrowheads="1"/>
          </p:cNvSpPr>
          <p:nvPr/>
        </p:nvSpPr>
        <p:spPr bwMode="auto">
          <a:xfrm>
            <a:off x="31337076" y="18926474"/>
            <a:ext cx="10036369" cy="908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defRPr/>
            </a:pPr>
            <a:r>
              <a:rPr lang="en-US" sz="2700" dirty="0"/>
              <a:t>Describe your graphs and tables. What statistical tests did you perform? What did you find?</a:t>
            </a:r>
          </a:p>
        </p:txBody>
      </p:sp>
      <p:sp>
        <p:nvSpPr>
          <p:cNvPr id="41" name="Rectangle 2365"/>
          <p:cNvSpPr>
            <a:spLocks noChangeArrowheads="1"/>
          </p:cNvSpPr>
          <p:nvPr/>
        </p:nvSpPr>
        <p:spPr bwMode="auto">
          <a:xfrm>
            <a:off x="31189240" y="25478214"/>
            <a:ext cx="10145096" cy="106256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References</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487286" y="13894808"/>
            <a:ext cx="5325913" cy="5337700"/>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60897" y="9746859"/>
            <a:ext cx="4785001" cy="3500964"/>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474064" y="9746859"/>
            <a:ext cx="4815950" cy="3601392"/>
          </a:xfrm>
          <a:prstGeom prst="rect">
            <a:avLst/>
          </a:prstGeom>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1872853" y="12494083"/>
            <a:ext cx="7946777" cy="6128827"/>
          </a:xfrm>
          <a:prstGeom prst="rect">
            <a:avLst/>
          </a:prstGeom>
        </p:spPr>
      </p:pic>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411373" y="22530047"/>
            <a:ext cx="8121725" cy="5367483"/>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3333049" y="12463602"/>
            <a:ext cx="6278372" cy="8889074"/>
          </a:xfrm>
          <a:prstGeom prst="rect">
            <a:avLst/>
          </a:prstGeom>
        </p:spPr>
      </p:pic>
      <p:pic>
        <p:nvPicPr>
          <p:cNvPr id="11" name="Picture 1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894096" y="7663745"/>
            <a:ext cx="19440239" cy="3553494"/>
          </a:xfrm>
          <a:prstGeom prst="rect">
            <a:avLst/>
          </a:prstGeom>
        </p:spPr>
      </p:pic>
      <p:sp>
        <p:nvSpPr>
          <p:cNvPr id="43" name="Text Box 3505"/>
          <p:cNvSpPr txBox="1">
            <a:spLocks noChangeArrowheads="1"/>
          </p:cNvSpPr>
          <p:nvPr/>
        </p:nvSpPr>
        <p:spPr bwMode="auto">
          <a:xfrm>
            <a:off x="21894096" y="11406526"/>
            <a:ext cx="19440239" cy="908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We averaged across exemplars for each participant for each question in each condition. Averaged ratings were submitted to three 2-way factorial ANOVAs.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333399"/>
        </a:dk2>
        <a:lt2>
          <a:srgbClr val="E3EBF1"/>
        </a:lt2>
        <a:accent1>
          <a:srgbClr val="003399"/>
        </a:accent1>
        <a:accent2>
          <a:srgbClr val="468A4B"/>
        </a:accent2>
        <a:accent3>
          <a:srgbClr val="ADADC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4">
        <a:dk1>
          <a:srgbClr val="336699"/>
        </a:dk1>
        <a:lt1>
          <a:srgbClr val="FFFFFF"/>
        </a:lt1>
        <a:dk2>
          <a:srgbClr val="003300"/>
        </a:dk2>
        <a:lt2>
          <a:srgbClr val="E3EBF1"/>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5">
        <a:dk1>
          <a:srgbClr val="336699"/>
        </a:dk1>
        <a:lt1>
          <a:srgbClr val="FFFFFF"/>
        </a:lt1>
        <a:dk2>
          <a:srgbClr val="003300"/>
        </a:dk2>
        <a:lt2>
          <a:srgbClr val="FFFF00"/>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6">
        <a:dk1>
          <a:srgbClr val="336699"/>
        </a:dk1>
        <a:lt1>
          <a:srgbClr val="FFFFFF"/>
        </a:lt1>
        <a:dk2>
          <a:srgbClr val="000000"/>
        </a:dk2>
        <a:lt2>
          <a:srgbClr val="FFFF00"/>
        </a:lt2>
        <a:accent1>
          <a:srgbClr val="003399"/>
        </a:accent1>
        <a:accent2>
          <a:srgbClr val="468A4B"/>
        </a:accent2>
        <a:accent3>
          <a:srgbClr val="AAAA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9343</TotalTime>
  <Words>558</Words>
  <Application>Microsoft Office PowerPoint</Application>
  <PresentationFormat>Custom</PresentationFormat>
  <Paragraphs>46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Cambria</vt:lpstr>
      <vt:lpstr>Times New Roman</vt:lpstr>
      <vt:lpstr>Default Design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3805 Poster Template 2</dc:title>
  <dc:subject>Free Research Poster</dc:subject>
  <dc:creator>Caridad Brito</dc:creator>
  <cp:keywords/>
  <dc:description>These templates are offered for free to help your create a poster ranging from nursing research posters to psychology research posters.</dc:description>
  <cp:lastModifiedBy>Caridad F Brito</cp:lastModifiedBy>
  <cp:revision>176</cp:revision>
  <cp:lastPrinted>2012-04-30T02:20:45Z</cp:lastPrinted>
  <dcterms:created xsi:type="dcterms:W3CDTF">2004-07-26T21:45:23Z</dcterms:created>
  <dcterms:modified xsi:type="dcterms:W3CDTF">2021-08-11T21:36:35Z</dcterms:modified>
  <cp:category/>
</cp:coreProperties>
</file>