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6137F8-FFA8-47C6-93E1-307BF2DAAD9D}" type="doc">
      <dgm:prSet loTypeId="urn:microsoft.com/office/officeart/2005/8/layout/process1" loCatId="process" qsTypeId="urn:microsoft.com/office/officeart/2005/8/quickstyle/simple3" qsCatId="simple" csTypeId="urn:microsoft.com/office/officeart/2005/8/colors/accent0_2" csCatId="mainScheme" phldr="1"/>
      <dgm:spPr/>
    </dgm:pt>
    <dgm:pt modelId="{5C24F138-F6FB-4454-9482-5DA37472BA6F}">
      <dgm:prSet phldrT="[Text]"/>
      <dgm:spPr/>
      <dgm:t>
        <a:bodyPr/>
        <a:lstStyle/>
        <a:p>
          <a:r>
            <a:rPr lang="en-US" dirty="0"/>
            <a:t>Assessment of Current Programs</a:t>
          </a:r>
        </a:p>
      </dgm:t>
    </dgm:pt>
    <dgm:pt modelId="{5D89CE37-5C7E-47C9-B1DC-B62FBCA0AAE1}" type="parTrans" cxnId="{A98DCB1D-4605-4376-912F-E49EADAB97F2}">
      <dgm:prSet/>
      <dgm:spPr/>
      <dgm:t>
        <a:bodyPr/>
        <a:lstStyle/>
        <a:p>
          <a:endParaRPr lang="en-US"/>
        </a:p>
      </dgm:t>
    </dgm:pt>
    <dgm:pt modelId="{80290E71-7806-42C0-BC65-709CA9F1C419}" type="sibTrans" cxnId="{A98DCB1D-4605-4376-912F-E49EADAB97F2}">
      <dgm:prSet/>
      <dgm:spPr/>
      <dgm:t>
        <a:bodyPr/>
        <a:lstStyle/>
        <a:p>
          <a:endParaRPr lang="en-US"/>
        </a:p>
      </dgm:t>
    </dgm:pt>
    <dgm:pt modelId="{B632B585-6FDA-431B-A602-D5A0EDD56381}">
      <dgm:prSet phldrT="[Text]"/>
      <dgm:spPr/>
      <dgm:t>
        <a:bodyPr/>
        <a:lstStyle/>
        <a:p>
          <a:r>
            <a:rPr lang="en-US" dirty="0"/>
            <a:t>Assessment of Current Policies</a:t>
          </a:r>
        </a:p>
      </dgm:t>
    </dgm:pt>
    <dgm:pt modelId="{731AC8AF-AA25-49CE-8BDB-374A544C9A50}" type="parTrans" cxnId="{77B736B2-A0FB-4407-95BD-B51991F54758}">
      <dgm:prSet/>
      <dgm:spPr/>
      <dgm:t>
        <a:bodyPr/>
        <a:lstStyle/>
        <a:p>
          <a:endParaRPr lang="en-US"/>
        </a:p>
      </dgm:t>
    </dgm:pt>
    <dgm:pt modelId="{97CEB256-6B94-4255-81CB-52C5DEE8DC69}" type="sibTrans" cxnId="{77B736B2-A0FB-4407-95BD-B51991F54758}">
      <dgm:prSet/>
      <dgm:spPr/>
      <dgm:t>
        <a:bodyPr/>
        <a:lstStyle/>
        <a:p>
          <a:endParaRPr lang="en-US"/>
        </a:p>
      </dgm:t>
    </dgm:pt>
    <dgm:pt modelId="{AE61DBB8-1790-44AC-B088-5D89908F0F9F}">
      <dgm:prSet phldrT="[Text]"/>
      <dgm:spPr/>
      <dgm:t>
        <a:bodyPr/>
        <a:lstStyle/>
        <a:p>
          <a:r>
            <a:rPr lang="en-US" dirty="0"/>
            <a:t>Updates to Ensure Implementation of the Best Prevention Strategies Possible </a:t>
          </a:r>
        </a:p>
      </dgm:t>
    </dgm:pt>
    <dgm:pt modelId="{B4A46643-DF77-4C41-A5AD-A2730DF98971}" type="parTrans" cxnId="{62C301E4-2028-427C-8677-2F61B5A0A73C}">
      <dgm:prSet/>
      <dgm:spPr/>
      <dgm:t>
        <a:bodyPr/>
        <a:lstStyle/>
        <a:p>
          <a:endParaRPr lang="en-US"/>
        </a:p>
      </dgm:t>
    </dgm:pt>
    <dgm:pt modelId="{55F2699F-305C-4A34-AD30-DACC56EA58CE}" type="sibTrans" cxnId="{62C301E4-2028-427C-8677-2F61B5A0A73C}">
      <dgm:prSet/>
      <dgm:spPr/>
      <dgm:t>
        <a:bodyPr/>
        <a:lstStyle/>
        <a:p>
          <a:endParaRPr lang="en-US"/>
        </a:p>
      </dgm:t>
    </dgm:pt>
    <dgm:pt modelId="{7183ED78-4366-4E0F-AC02-98D58F39C067}" type="pres">
      <dgm:prSet presAssocID="{736137F8-FFA8-47C6-93E1-307BF2DAAD9D}" presName="Name0" presStyleCnt="0">
        <dgm:presLayoutVars>
          <dgm:dir/>
          <dgm:resizeHandles val="exact"/>
        </dgm:presLayoutVars>
      </dgm:prSet>
      <dgm:spPr/>
    </dgm:pt>
    <dgm:pt modelId="{14864693-55A0-4E76-AA87-783BA75B205D}" type="pres">
      <dgm:prSet presAssocID="{5C24F138-F6FB-4454-9482-5DA37472BA6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ECF94-07C0-4529-8197-6AC034A95B1E}" type="pres">
      <dgm:prSet presAssocID="{80290E71-7806-42C0-BC65-709CA9F1C41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FF91BC4-07F0-4E3A-ADAF-5AFBF18D656F}" type="pres">
      <dgm:prSet presAssocID="{80290E71-7806-42C0-BC65-709CA9F1C419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4180C9D4-9FDB-4945-89DB-477FE56168D6}" type="pres">
      <dgm:prSet presAssocID="{B632B585-6FDA-431B-A602-D5A0EDD5638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AC132-8BB7-4086-BC85-2BB4EDC69B36}" type="pres">
      <dgm:prSet presAssocID="{97CEB256-6B94-4255-81CB-52C5DEE8DC6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6CF3137-ED04-435B-A004-E17C0475C98D}" type="pres">
      <dgm:prSet presAssocID="{97CEB256-6B94-4255-81CB-52C5DEE8DC6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3DC9377-B1C3-4605-A3F9-9A88346A09CA}" type="pres">
      <dgm:prSet presAssocID="{AE61DBB8-1790-44AC-B088-5D89908F0F9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8DCB1D-4605-4376-912F-E49EADAB97F2}" srcId="{736137F8-FFA8-47C6-93E1-307BF2DAAD9D}" destId="{5C24F138-F6FB-4454-9482-5DA37472BA6F}" srcOrd="0" destOrd="0" parTransId="{5D89CE37-5C7E-47C9-B1DC-B62FBCA0AAE1}" sibTransId="{80290E71-7806-42C0-BC65-709CA9F1C419}"/>
    <dgm:cxn modelId="{93FA9FFC-7D2D-4094-8173-0A897253308D}" type="presOf" srcId="{97CEB256-6B94-4255-81CB-52C5DEE8DC69}" destId="{26CF3137-ED04-435B-A004-E17C0475C98D}" srcOrd="1" destOrd="0" presId="urn:microsoft.com/office/officeart/2005/8/layout/process1"/>
    <dgm:cxn modelId="{EC02E2FD-E20C-4CB0-A134-AC72CE42D88B}" type="presOf" srcId="{80290E71-7806-42C0-BC65-709CA9F1C419}" destId="{41FECF94-07C0-4529-8197-6AC034A95B1E}" srcOrd="0" destOrd="0" presId="urn:microsoft.com/office/officeart/2005/8/layout/process1"/>
    <dgm:cxn modelId="{62C301E4-2028-427C-8677-2F61B5A0A73C}" srcId="{736137F8-FFA8-47C6-93E1-307BF2DAAD9D}" destId="{AE61DBB8-1790-44AC-B088-5D89908F0F9F}" srcOrd="2" destOrd="0" parTransId="{B4A46643-DF77-4C41-A5AD-A2730DF98971}" sibTransId="{55F2699F-305C-4A34-AD30-DACC56EA58CE}"/>
    <dgm:cxn modelId="{FCD2C04F-3D76-4B03-9E15-B11A7F0B8D39}" type="presOf" srcId="{97CEB256-6B94-4255-81CB-52C5DEE8DC69}" destId="{F22AC132-8BB7-4086-BC85-2BB4EDC69B36}" srcOrd="0" destOrd="0" presId="urn:microsoft.com/office/officeart/2005/8/layout/process1"/>
    <dgm:cxn modelId="{7F794396-6C6B-4796-853D-80C74DD1FBEF}" type="presOf" srcId="{5C24F138-F6FB-4454-9482-5DA37472BA6F}" destId="{14864693-55A0-4E76-AA87-783BA75B205D}" srcOrd="0" destOrd="0" presId="urn:microsoft.com/office/officeart/2005/8/layout/process1"/>
    <dgm:cxn modelId="{77B736B2-A0FB-4407-95BD-B51991F54758}" srcId="{736137F8-FFA8-47C6-93E1-307BF2DAAD9D}" destId="{B632B585-6FDA-431B-A602-D5A0EDD56381}" srcOrd="1" destOrd="0" parTransId="{731AC8AF-AA25-49CE-8BDB-374A544C9A50}" sibTransId="{97CEB256-6B94-4255-81CB-52C5DEE8DC69}"/>
    <dgm:cxn modelId="{0E3F7F85-5BCA-4CAB-9F73-53E1D5C59FE1}" type="presOf" srcId="{80290E71-7806-42C0-BC65-709CA9F1C419}" destId="{0FF91BC4-07F0-4E3A-ADAF-5AFBF18D656F}" srcOrd="1" destOrd="0" presId="urn:microsoft.com/office/officeart/2005/8/layout/process1"/>
    <dgm:cxn modelId="{1DD76A6B-3083-40BE-BB9C-263F46E973B6}" type="presOf" srcId="{B632B585-6FDA-431B-A602-D5A0EDD56381}" destId="{4180C9D4-9FDB-4945-89DB-477FE56168D6}" srcOrd="0" destOrd="0" presId="urn:microsoft.com/office/officeart/2005/8/layout/process1"/>
    <dgm:cxn modelId="{BF6A0BA1-F78A-43A0-A230-8B7528F79095}" type="presOf" srcId="{AE61DBB8-1790-44AC-B088-5D89908F0F9F}" destId="{43DC9377-B1C3-4605-A3F9-9A88346A09CA}" srcOrd="0" destOrd="0" presId="urn:microsoft.com/office/officeart/2005/8/layout/process1"/>
    <dgm:cxn modelId="{5D353184-03F2-4A31-BB01-1AE46575F7D6}" type="presOf" srcId="{736137F8-FFA8-47C6-93E1-307BF2DAAD9D}" destId="{7183ED78-4366-4E0F-AC02-98D58F39C067}" srcOrd="0" destOrd="0" presId="urn:microsoft.com/office/officeart/2005/8/layout/process1"/>
    <dgm:cxn modelId="{D41550F1-CD81-4CDC-9F27-73BC7740E020}" type="presParOf" srcId="{7183ED78-4366-4E0F-AC02-98D58F39C067}" destId="{14864693-55A0-4E76-AA87-783BA75B205D}" srcOrd="0" destOrd="0" presId="urn:microsoft.com/office/officeart/2005/8/layout/process1"/>
    <dgm:cxn modelId="{C09E5303-C156-43CD-B402-CFEE7603CB61}" type="presParOf" srcId="{7183ED78-4366-4E0F-AC02-98D58F39C067}" destId="{41FECF94-07C0-4529-8197-6AC034A95B1E}" srcOrd="1" destOrd="0" presId="urn:microsoft.com/office/officeart/2005/8/layout/process1"/>
    <dgm:cxn modelId="{CB94EA69-F423-4455-8301-8106C3D73DD7}" type="presParOf" srcId="{41FECF94-07C0-4529-8197-6AC034A95B1E}" destId="{0FF91BC4-07F0-4E3A-ADAF-5AFBF18D656F}" srcOrd="0" destOrd="0" presId="urn:microsoft.com/office/officeart/2005/8/layout/process1"/>
    <dgm:cxn modelId="{653DCD18-4E35-4B49-B071-85E86C25578F}" type="presParOf" srcId="{7183ED78-4366-4E0F-AC02-98D58F39C067}" destId="{4180C9D4-9FDB-4945-89DB-477FE56168D6}" srcOrd="2" destOrd="0" presId="urn:microsoft.com/office/officeart/2005/8/layout/process1"/>
    <dgm:cxn modelId="{D3582BBF-C905-49DF-AA24-3E7A77894059}" type="presParOf" srcId="{7183ED78-4366-4E0F-AC02-98D58F39C067}" destId="{F22AC132-8BB7-4086-BC85-2BB4EDC69B36}" srcOrd="3" destOrd="0" presId="urn:microsoft.com/office/officeart/2005/8/layout/process1"/>
    <dgm:cxn modelId="{AA97A08E-1338-45F4-A745-B842A2DB8B1D}" type="presParOf" srcId="{F22AC132-8BB7-4086-BC85-2BB4EDC69B36}" destId="{26CF3137-ED04-435B-A004-E17C0475C98D}" srcOrd="0" destOrd="0" presId="urn:microsoft.com/office/officeart/2005/8/layout/process1"/>
    <dgm:cxn modelId="{992855B6-A4BD-41C3-BFB7-64EC93495F4A}" type="presParOf" srcId="{7183ED78-4366-4E0F-AC02-98D58F39C067}" destId="{43DC9377-B1C3-4605-A3F9-9A88346A09C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B0927E-5CE9-4328-B2D3-57EC1C43487A}" type="doc">
      <dgm:prSet loTypeId="urn:microsoft.com/office/officeart/2011/layout/ConvergingText" loCatId="officeonline" qsTypeId="urn:microsoft.com/office/officeart/2005/8/quickstyle/simple1" qsCatId="simple" csTypeId="urn:microsoft.com/office/officeart/2005/8/colors/accent0_2" csCatId="mainScheme" phldr="1"/>
      <dgm:spPr/>
    </dgm:pt>
    <dgm:pt modelId="{CFB2EFE7-A552-4710-B9B2-945A4F47EE40}">
      <dgm:prSet phldrT="[Text]" custT="1"/>
      <dgm:spPr/>
      <dgm:t>
        <a:bodyPr/>
        <a:lstStyle/>
        <a:p>
          <a:r>
            <a:rPr lang="en-US" sz="1400"/>
            <a:t>Review AODV Policies</a:t>
          </a:r>
          <a:endParaRPr lang="en-US" sz="1400" dirty="0"/>
        </a:p>
      </dgm:t>
    </dgm:pt>
    <dgm:pt modelId="{2CB16072-466C-4EB8-B528-C9F86A64971C}" type="parTrans" cxnId="{49599456-3EBF-4F5A-A66C-A9B36B949651}">
      <dgm:prSet/>
      <dgm:spPr/>
      <dgm:t>
        <a:bodyPr/>
        <a:lstStyle/>
        <a:p>
          <a:endParaRPr lang="en-US"/>
        </a:p>
      </dgm:t>
    </dgm:pt>
    <dgm:pt modelId="{4E598507-1CE7-4337-9718-819212EF413B}" type="sibTrans" cxnId="{49599456-3EBF-4F5A-A66C-A9B36B949651}">
      <dgm:prSet/>
      <dgm:spPr/>
      <dgm:t>
        <a:bodyPr/>
        <a:lstStyle/>
        <a:p>
          <a:endParaRPr lang="en-US"/>
        </a:p>
      </dgm:t>
    </dgm:pt>
    <dgm:pt modelId="{9BB2A893-4F5F-4121-8512-A4C26BB958C6}">
      <dgm:prSet phldrT="[Text]" custT="1"/>
      <dgm:spPr/>
      <dgm:t>
        <a:bodyPr/>
        <a:lstStyle/>
        <a:p>
          <a:r>
            <a:rPr lang="en-US" sz="1400"/>
            <a:t>Evaluate AODV</a:t>
          </a:r>
        </a:p>
        <a:p>
          <a:r>
            <a:rPr lang="en-US" sz="1400"/>
            <a:t>Policies </a:t>
          </a:r>
          <a:endParaRPr lang="en-US" sz="1400" dirty="0"/>
        </a:p>
      </dgm:t>
    </dgm:pt>
    <dgm:pt modelId="{D0B00316-9B95-4D05-AC4D-CFCF01788ADF}" type="parTrans" cxnId="{C132399B-51D7-41E2-9E5B-E1A988292C42}">
      <dgm:prSet/>
      <dgm:spPr/>
      <dgm:t>
        <a:bodyPr/>
        <a:lstStyle/>
        <a:p>
          <a:endParaRPr lang="en-US"/>
        </a:p>
      </dgm:t>
    </dgm:pt>
    <dgm:pt modelId="{5B59B8DE-FDE2-4E9E-9AF8-2469EF0728F3}" type="sibTrans" cxnId="{C132399B-51D7-41E2-9E5B-E1A988292C42}">
      <dgm:prSet/>
      <dgm:spPr/>
      <dgm:t>
        <a:bodyPr/>
        <a:lstStyle/>
        <a:p>
          <a:endParaRPr lang="en-US"/>
        </a:p>
      </dgm:t>
    </dgm:pt>
    <dgm:pt modelId="{B6FB5B2D-5261-4017-A34C-8799E6E2242E}">
      <dgm:prSet phldrT="[Text]" custT="1"/>
      <dgm:spPr/>
      <dgm:t>
        <a:bodyPr/>
        <a:lstStyle/>
        <a:p>
          <a:r>
            <a:rPr lang="en-US" sz="1400" dirty="0"/>
            <a:t>Make Adjustments and Improvements </a:t>
          </a:r>
        </a:p>
      </dgm:t>
    </dgm:pt>
    <dgm:pt modelId="{F7B6AC38-F4A5-427E-93FA-679F370A1F3A}" type="parTrans" cxnId="{0F3803C0-2928-4A63-9D71-7998C63729DD}">
      <dgm:prSet/>
      <dgm:spPr/>
      <dgm:t>
        <a:bodyPr/>
        <a:lstStyle/>
        <a:p>
          <a:endParaRPr lang="en-US"/>
        </a:p>
      </dgm:t>
    </dgm:pt>
    <dgm:pt modelId="{CECACE96-39CC-4576-A594-A31BB964FA0B}" type="sibTrans" cxnId="{0F3803C0-2928-4A63-9D71-7998C63729DD}">
      <dgm:prSet/>
      <dgm:spPr/>
      <dgm:t>
        <a:bodyPr/>
        <a:lstStyle/>
        <a:p>
          <a:endParaRPr lang="en-US"/>
        </a:p>
      </dgm:t>
    </dgm:pt>
    <dgm:pt modelId="{84728A20-803F-4DD6-AAD3-8EA87451D7CC}" type="pres">
      <dgm:prSet presAssocID="{1AB0927E-5CE9-4328-B2D3-57EC1C43487A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</dgm:pt>
    <dgm:pt modelId="{D7C9C6AA-926C-41B5-A243-46A8274C90F9}" type="pres">
      <dgm:prSet presAssocID="{CFB2EFE7-A552-4710-B9B2-945A4F47EE40}" presName="composite" presStyleCnt="0"/>
      <dgm:spPr/>
    </dgm:pt>
    <dgm:pt modelId="{D8306BCB-D224-4983-82C9-A7895956708A}" type="pres">
      <dgm:prSet presAssocID="{CFB2EFE7-A552-4710-B9B2-945A4F47EE40}" presName="ParentAccent1" presStyleLbl="alignNode1" presStyleIdx="0" presStyleCnt="33"/>
      <dgm:spPr/>
    </dgm:pt>
    <dgm:pt modelId="{9B5F47C2-AA60-42A3-8EE9-A3929EAC4934}" type="pres">
      <dgm:prSet presAssocID="{CFB2EFE7-A552-4710-B9B2-945A4F47EE40}" presName="ParentAccent2" presStyleLbl="alignNode1" presStyleIdx="1" presStyleCnt="33"/>
      <dgm:spPr/>
    </dgm:pt>
    <dgm:pt modelId="{21FCCDE2-5AB4-4FD9-A8EE-8461C023C9FB}" type="pres">
      <dgm:prSet presAssocID="{CFB2EFE7-A552-4710-B9B2-945A4F47EE40}" presName="ParentAccent3" presStyleLbl="alignNode1" presStyleIdx="2" presStyleCnt="33"/>
      <dgm:spPr/>
    </dgm:pt>
    <dgm:pt modelId="{085B7FCD-4FBC-4894-A202-4367A8AC998B}" type="pres">
      <dgm:prSet presAssocID="{CFB2EFE7-A552-4710-B9B2-945A4F47EE40}" presName="ParentAccent4" presStyleLbl="alignNode1" presStyleIdx="3" presStyleCnt="33"/>
      <dgm:spPr/>
    </dgm:pt>
    <dgm:pt modelId="{03540395-10DD-41EE-B186-D5A0FE18057E}" type="pres">
      <dgm:prSet presAssocID="{CFB2EFE7-A552-4710-B9B2-945A4F47EE40}" presName="ParentAccent5" presStyleLbl="alignNode1" presStyleIdx="4" presStyleCnt="33"/>
      <dgm:spPr/>
    </dgm:pt>
    <dgm:pt modelId="{D14E023E-A4E9-4A82-A3FD-555386A9592F}" type="pres">
      <dgm:prSet presAssocID="{CFB2EFE7-A552-4710-B9B2-945A4F47EE40}" presName="ParentAccent6" presStyleLbl="alignNode1" presStyleIdx="5" presStyleCnt="33"/>
      <dgm:spPr/>
    </dgm:pt>
    <dgm:pt modelId="{845EEB9A-23C1-49E6-A4CB-EA5312761052}" type="pres">
      <dgm:prSet presAssocID="{CFB2EFE7-A552-4710-B9B2-945A4F47EE40}" presName="ParentAccent7" presStyleLbl="alignNode1" presStyleIdx="6" presStyleCnt="33"/>
      <dgm:spPr/>
    </dgm:pt>
    <dgm:pt modelId="{D31617D1-81AA-4676-A7E3-B02D42890B43}" type="pres">
      <dgm:prSet presAssocID="{CFB2EFE7-A552-4710-B9B2-945A4F47EE40}" presName="ParentAccent8" presStyleLbl="alignNode1" presStyleIdx="7" presStyleCnt="33"/>
      <dgm:spPr/>
    </dgm:pt>
    <dgm:pt modelId="{235BBCDF-3C2F-4E5A-AF43-8E7E9407A7C1}" type="pres">
      <dgm:prSet presAssocID="{CFB2EFE7-A552-4710-B9B2-945A4F47EE40}" presName="ParentAccent9" presStyleLbl="alignNode1" presStyleIdx="8" presStyleCnt="33"/>
      <dgm:spPr/>
    </dgm:pt>
    <dgm:pt modelId="{6CD1C070-85CA-45CC-8FAC-5A42AD6BBEC7}" type="pres">
      <dgm:prSet presAssocID="{CFB2EFE7-A552-4710-B9B2-945A4F47EE40}" presName="ParentAccent10" presStyleLbl="alignNode1" presStyleIdx="9" presStyleCnt="33"/>
      <dgm:spPr/>
    </dgm:pt>
    <dgm:pt modelId="{B501A745-8998-4604-9D70-5F2A4AF38BF3}" type="pres">
      <dgm:prSet presAssocID="{CFB2EFE7-A552-4710-B9B2-945A4F47EE40}" presName="Parent" presStyleLbl="alignNode1" presStyleIdx="10" presStyleCnt="33" custLinFactNeighborX="-3300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9EE7F-9702-4423-8B86-7C1A2CAC59C6}" type="pres">
      <dgm:prSet presAssocID="{4E598507-1CE7-4337-9718-819212EF413B}" presName="sibTrans" presStyleCnt="0"/>
      <dgm:spPr/>
    </dgm:pt>
    <dgm:pt modelId="{C00BD9A1-8224-43A2-B62E-D1066B5CF6F2}" type="pres">
      <dgm:prSet presAssocID="{9BB2A893-4F5F-4121-8512-A4C26BB958C6}" presName="composite" presStyleCnt="0"/>
      <dgm:spPr/>
    </dgm:pt>
    <dgm:pt modelId="{B38B38D5-5C0A-4E09-9E07-53E44C8BE7AD}" type="pres">
      <dgm:prSet presAssocID="{9BB2A893-4F5F-4121-8512-A4C26BB958C6}" presName="ParentAccent1" presStyleLbl="alignNode1" presStyleIdx="11" presStyleCnt="33"/>
      <dgm:spPr/>
    </dgm:pt>
    <dgm:pt modelId="{918A5A22-FF16-4762-B838-9B58715ABA23}" type="pres">
      <dgm:prSet presAssocID="{9BB2A893-4F5F-4121-8512-A4C26BB958C6}" presName="ParentAccent2" presStyleLbl="alignNode1" presStyleIdx="12" presStyleCnt="33"/>
      <dgm:spPr/>
    </dgm:pt>
    <dgm:pt modelId="{18AFB8B7-726E-40BA-923F-4E71ADD6705C}" type="pres">
      <dgm:prSet presAssocID="{9BB2A893-4F5F-4121-8512-A4C26BB958C6}" presName="ParentAccent3" presStyleLbl="alignNode1" presStyleIdx="13" presStyleCnt="33"/>
      <dgm:spPr/>
    </dgm:pt>
    <dgm:pt modelId="{6D3F83BE-4471-4FD0-AEC6-54E98B876809}" type="pres">
      <dgm:prSet presAssocID="{9BB2A893-4F5F-4121-8512-A4C26BB958C6}" presName="ParentAccent4" presStyleLbl="alignNode1" presStyleIdx="14" presStyleCnt="33"/>
      <dgm:spPr/>
    </dgm:pt>
    <dgm:pt modelId="{3382EA44-B3E0-4D66-9C93-681C0F1B7E2E}" type="pres">
      <dgm:prSet presAssocID="{9BB2A893-4F5F-4121-8512-A4C26BB958C6}" presName="ParentAccent5" presStyleLbl="alignNode1" presStyleIdx="15" presStyleCnt="33"/>
      <dgm:spPr/>
    </dgm:pt>
    <dgm:pt modelId="{968118A0-6706-481E-9B29-6F9D4BA7049C}" type="pres">
      <dgm:prSet presAssocID="{9BB2A893-4F5F-4121-8512-A4C26BB958C6}" presName="ParentAccent6" presStyleLbl="alignNode1" presStyleIdx="16" presStyleCnt="33"/>
      <dgm:spPr/>
    </dgm:pt>
    <dgm:pt modelId="{34ECA547-0338-43F5-A9ED-6EF7B98A81B2}" type="pres">
      <dgm:prSet presAssocID="{9BB2A893-4F5F-4121-8512-A4C26BB958C6}" presName="ParentAccent7" presStyleLbl="alignNode1" presStyleIdx="17" presStyleCnt="33"/>
      <dgm:spPr/>
    </dgm:pt>
    <dgm:pt modelId="{9A7A5E83-B0C8-4683-97A2-F87E3721A7B6}" type="pres">
      <dgm:prSet presAssocID="{9BB2A893-4F5F-4121-8512-A4C26BB958C6}" presName="ParentAccent8" presStyleLbl="alignNode1" presStyleIdx="18" presStyleCnt="33"/>
      <dgm:spPr/>
    </dgm:pt>
    <dgm:pt modelId="{84CC2C8D-7FC9-4CA3-AB94-91A6FCB29FB9}" type="pres">
      <dgm:prSet presAssocID="{9BB2A893-4F5F-4121-8512-A4C26BB958C6}" presName="ParentAccent9" presStyleLbl="alignNode1" presStyleIdx="19" presStyleCnt="33"/>
      <dgm:spPr/>
    </dgm:pt>
    <dgm:pt modelId="{E59C93A4-0261-46E0-A1A9-12481D396DFB}" type="pres">
      <dgm:prSet presAssocID="{9BB2A893-4F5F-4121-8512-A4C26BB958C6}" presName="ParentAccent10" presStyleLbl="alignNode1" presStyleIdx="20" presStyleCnt="33"/>
      <dgm:spPr/>
    </dgm:pt>
    <dgm:pt modelId="{458ECD91-B93C-4462-8EE1-C36DD255D9B2}" type="pres">
      <dgm:prSet presAssocID="{9BB2A893-4F5F-4121-8512-A4C26BB958C6}" presName="Parent" presStyleLbl="alignNode1" presStyleIdx="21" presStyleCnt="33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E9368-83B6-4B12-AF44-23C045499670}" type="pres">
      <dgm:prSet presAssocID="{5B59B8DE-FDE2-4E9E-9AF8-2469EF0728F3}" presName="sibTrans" presStyleCnt="0"/>
      <dgm:spPr/>
    </dgm:pt>
    <dgm:pt modelId="{05024181-6A01-4F91-9A33-2A1DBF49AE0A}" type="pres">
      <dgm:prSet presAssocID="{B6FB5B2D-5261-4017-A34C-8799E6E2242E}" presName="composite" presStyleCnt="0"/>
      <dgm:spPr/>
    </dgm:pt>
    <dgm:pt modelId="{C0A764FC-03D5-4C09-A8AF-E46FEEF49323}" type="pres">
      <dgm:prSet presAssocID="{B6FB5B2D-5261-4017-A34C-8799E6E2242E}" presName="ParentAccent1" presStyleLbl="alignNode1" presStyleIdx="22" presStyleCnt="33"/>
      <dgm:spPr/>
    </dgm:pt>
    <dgm:pt modelId="{52D18375-DAA4-48D2-B061-919E9CBA665C}" type="pres">
      <dgm:prSet presAssocID="{B6FB5B2D-5261-4017-A34C-8799E6E2242E}" presName="ParentAccent2" presStyleLbl="alignNode1" presStyleIdx="23" presStyleCnt="33"/>
      <dgm:spPr/>
    </dgm:pt>
    <dgm:pt modelId="{E8576F5C-F261-4332-B04A-B17706171C9F}" type="pres">
      <dgm:prSet presAssocID="{B6FB5B2D-5261-4017-A34C-8799E6E2242E}" presName="ParentAccent3" presStyleLbl="alignNode1" presStyleIdx="24" presStyleCnt="33"/>
      <dgm:spPr/>
    </dgm:pt>
    <dgm:pt modelId="{E2F3E278-7DAA-407F-BDC1-E327426F4B35}" type="pres">
      <dgm:prSet presAssocID="{B6FB5B2D-5261-4017-A34C-8799E6E2242E}" presName="ParentAccent4" presStyleLbl="alignNode1" presStyleIdx="25" presStyleCnt="33"/>
      <dgm:spPr/>
    </dgm:pt>
    <dgm:pt modelId="{73C8A9F5-80C3-4F85-97D6-54C9FE5C176C}" type="pres">
      <dgm:prSet presAssocID="{B6FB5B2D-5261-4017-A34C-8799E6E2242E}" presName="ParentAccent5" presStyleLbl="alignNode1" presStyleIdx="26" presStyleCnt="33"/>
      <dgm:spPr/>
    </dgm:pt>
    <dgm:pt modelId="{A3BC19AF-A911-4AD5-8B0C-35DEC4204341}" type="pres">
      <dgm:prSet presAssocID="{B6FB5B2D-5261-4017-A34C-8799E6E2242E}" presName="ParentAccent6" presStyleLbl="alignNode1" presStyleIdx="27" presStyleCnt="33"/>
      <dgm:spPr/>
    </dgm:pt>
    <dgm:pt modelId="{0841F2DB-418C-4744-9454-3EC10F473EBD}" type="pres">
      <dgm:prSet presAssocID="{B6FB5B2D-5261-4017-A34C-8799E6E2242E}" presName="ParentAccent7" presStyleLbl="alignNode1" presStyleIdx="28" presStyleCnt="33"/>
      <dgm:spPr/>
    </dgm:pt>
    <dgm:pt modelId="{614BD1A5-37EB-4279-81A0-A0516B2E7ED5}" type="pres">
      <dgm:prSet presAssocID="{B6FB5B2D-5261-4017-A34C-8799E6E2242E}" presName="ParentAccent8" presStyleLbl="alignNode1" presStyleIdx="29" presStyleCnt="33"/>
      <dgm:spPr/>
    </dgm:pt>
    <dgm:pt modelId="{DF950C8C-EC17-4E56-914F-5CFF5DCE01B7}" type="pres">
      <dgm:prSet presAssocID="{B6FB5B2D-5261-4017-A34C-8799E6E2242E}" presName="ParentAccent9" presStyleLbl="alignNode1" presStyleIdx="30" presStyleCnt="33"/>
      <dgm:spPr/>
    </dgm:pt>
    <dgm:pt modelId="{C532953B-3C8E-4A02-8B46-EC99DFB1BCD4}" type="pres">
      <dgm:prSet presAssocID="{B6FB5B2D-5261-4017-A34C-8799E6E2242E}" presName="ParentAccent10" presStyleLbl="alignNode1" presStyleIdx="31" presStyleCnt="33"/>
      <dgm:spPr/>
    </dgm:pt>
    <dgm:pt modelId="{656EBDDB-B3BA-42DD-95D6-25EEA9D57B0E}" type="pres">
      <dgm:prSet presAssocID="{B6FB5B2D-5261-4017-A34C-8799E6E2242E}" presName="Parent" presStyleLbl="alignNode1" presStyleIdx="32" presStyleCnt="33" custScaleX="133466" custScaleY="99455" custLinFactNeighborX="-11397" custLinFactNeighborY="0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32399B-51D7-41E2-9E5B-E1A988292C42}" srcId="{1AB0927E-5CE9-4328-B2D3-57EC1C43487A}" destId="{9BB2A893-4F5F-4121-8512-A4C26BB958C6}" srcOrd="1" destOrd="0" parTransId="{D0B00316-9B95-4D05-AC4D-CFCF01788ADF}" sibTransId="{5B59B8DE-FDE2-4E9E-9AF8-2469EF0728F3}"/>
    <dgm:cxn modelId="{4BED124F-5E48-46C0-86D9-96809CF4D682}" type="presOf" srcId="{CFB2EFE7-A552-4710-B9B2-945A4F47EE40}" destId="{B501A745-8998-4604-9D70-5F2A4AF38BF3}" srcOrd="0" destOrd="0" presId="urn:microsoft.com/office/officeart/2011/layout/ConvergingText"/>
    <dgm:cxn modelId="{A9E43A6A-909E-475C-9FDB-63DDF8CA51E8}" type="presOf" srcId="{B6FB5B2D-5261-4017-A34C-8799E6E2242E}" destId="{656EBDDB-B3BA-42DD-95D6-25EEA9D57B0E}" srcOrd="0" destOrd="0" presId="urn:microsoft.com/office/officeart/2011/layout/ConvergingText"/>
    <dgm:cxn modelId="{1C0FC3B6-0263-41E1-B6EB-6871624FFDB1}" type="presOf" srcId="{9BB2A893-4F5F-4121-8512-A4C26BB958C6}" destId="{458ECD91-B93C-4462-8EE1-C36DD255D9B2}" srcOrd="0" destOrd="0" presId="urn:microsoft.com/office/officeart/2011/layout/ConvergingText"/>
    <dgm:cxn modelId="{0F3803C0-2928-4A63-9D71-7998C63729DD}" srcId="{1AB0927E-5CE9-4328-B2D3-57EC1C43487A}" destId="{B6FB5B2D-5261-4017-A34C-8799E6E2242E}" srcOrd="2" destOrd="0" parTransId="{F7B6AC38-F4A5-427E-93FA-679F370A1F3A}" sibTransId="{CECACE96-39CC-4576-A594-A31BB964FA0B}"/>
    <dgm:cxn modelId="{49599456-3EBF-4F5A-A66C-A9B36B949651}" srcId="{1AB0927E-5CE9-4328-B2D3-57EC1C43487A}" destId="{CFB2EFE7-A552-4710-B9B2-945A4F47EE40}" srcOrd="0" destOrd="0" parTransId="{2CB16072-466C-4EB8-B528-C9F86A64971C}" sibTransId="{4E598507-1CE7-4337-9718-819212EF413B}"/>
    <dgm:cxn modelId="{428D3EB6-A877-4962-8F8E-AF9F17C8F0D7}" type="presOf" srcId="{1AB0927E-5CE9-4328-B2D3-57EC1C43487A}" destId="{84728A20-803F-4DD6-AAD3-8EA87451D7CC}" srcOrd="0" destOrd="0" presId="urn:microsoft.com/office/officeart/2011/layout/ConvergingText"/>
    <dgm:cxn modelId="{4BFBC105-31F6-4A80-B2B4-CAF85A85F7AE}" type="presParOf" srcId="{84728A20-803F-4DD6-AAD3-8EA87451D7CC}" destId="{D7C9C6AA-926C-41B5-A243-46A8274C90F9}" srcOrd="0" destOrd="0" presId="urn:microsoft.com/office/officeart/2011/layout/ConvergingText"/>
    <dgm:cxn modelId="{E6AC33A1-BEBC-4D82-B1C7-6E5DE6A5D64C}" type="presParOf" srcId="{D7C9C6AA-926C-41B5-A243-46A8274C90F9}" destId="{D8306BCB-D224-4983-82C9-A7895956708A}" srcOrd="0" destOrd="0" presId="urn:microsoft.com/office/officeart/2011/layout/ConvergingText"/>
    <dgm:cxn modelId="{4FE36A66-3B60-4A84-9B68-21466E6B8311}" type="presParOf" srcId="{D7C9C6AA-926C-41B5-A243-46A8274C90F9}" destId="{9B5F47C2-AA60-42A3-8EE9-A3929EAC4934}" srcOrd="1" destOrd="0" presId="urn:microsoft.com/office/officeart/2011/layout/ConvergingText"/>
    <dgm:cxn modelId="{748CEA00-596D-4E72-AD49-7A6C25931B86}" type="presParOf" srcId="{D7C9C6AA-926C-41B5-A243-46A8274C90F9}" destId="{21FCCDE2-5AB4-4FD9-A8EE-8461C023C9FB}" srcOrd="2" destOrd="0" presId="urn:microsoft.com/office/officeart/2011/layout/ConvergingText"/>
    <dgm:cxn modelId="{B356BA26-B107-4439-BD66-366A765E83BD}" type="presParOf" srcId="{D7C9C6AA-926C-41B5-A243-46A8274C90F9}" destId="{085B7FCD-4FBC-4894-A202-4367A8AC998B}" srcOrd="3" destOrd="0" presId="urn:microsoft.com/office/officeart/2011/layout/ConvergingText"/>
    <dgm:cxn modelId="{72684CA3-2194-4AED-A1E6-195357F79662}" type="presParOf" srcId="{D7C9C6AA-926C-41B5-A243-46A8274C90F9}" destId="{03540395-10DD-41EE-B186-D5A0FE18057E}" srcOrd="4" destOrd="0" presId="urn:microsoft.com/office/officeart/2011/layout/ConvergingText"/>
    <dgm:cxn modelId="{C3050A99-D09E-4B78-AC28-7F70E74BA0A6}" type="presParOf" srcId="{D7C9C6AA-926C-41B5-A243-46A8274C90F9}" destId="{D14E023E-A4E9-4A82-A3FD-555386A9592F}" srcOrd="5" destOrd="0" presId="urn:microsoft.com/office/officeart/2011/layout/ConvergingText"/>
    <dgm:cxn modelId="{D2540297-77FB-4302-8632-D09772C0ED11}" type="presParOf" srcId="{D7C9C6AA-926C-41B5-A243-46A8274C90F9}" destId="{845EEB9A-23C1-49E6-A4CB-EA5312761052}" srcOrd="6" destOrd="0" presId="urn:microsoft.com/office/officeart/2011/layout/ConvergingText"/>
    <dgm:cxn modelId="{62804CD6-6A8A-46BA-9BDD-845B500BE56F}" type="presParOf" srcId="{D7C9C6AA-926C-41B5-A243-46A8274C90F9}" destId="{D31617D1-81AA-4676-A7E3-B02D42890B43}" srcOrd="7" destOrd="0" presId="urn:microsoft.com/office/officeart/2011/layout/ConvergingText"/>
    <dgm:cxn modelId="{118486A7-9111-4533-8A40-2B9914D7F14C}" type="presParOf" srcId="{D7C9C6AA-926C-41B5-A243-46A8274C90F9}" destId="{235BBCDF-3C2F-4E5A-AF43-8E7E9407A7C1}" srcOrd="8" destOrd="0" presId="urn:microsoft.com/office/officeart/2011/layout/ConvergingText"/>
    <dgm:cxn modelId="{0172658A-7E16-4BD2-85D4-223B029CE365}" type="presParOf" srcId="{D7C9C6AA-926C-41B5-A243-46A8274C90F9}" destId="{6CD1C070-85CA-45CC-8FAC-5A42AD6BBEC7}" srcOrd="9" destOrd="0" presId="urn:microsoft.com/office/officeart/2011/layout/ConvergingText"/>
    <dgm:cxn modelId="{A6FBF132-11F9-4BB1-AAA8-FDC6A95EE6BB}" type="presParOf" srcId="{D7C9C6AA-926C-41B5-A243-46A8274C90F9}" destId="{B501A745-8998-4604-9D70-5F2A4AF38BF3}" srcOrd="10" destOrd="0" presId="urn:microsoft.com/office/officeart/2011/layout/ConvergingText"/>
    <dgm:cxn modelId="{8AA28E35-A051-4FDE-89B3-09C9E98605BE}" type="presParOf" srcId="{84728A20-803F-4DD6-AAD3-8EA87451D7CC}" destId="{4489EE7F-9702-4423-8B86-7C1A2CAC59C6}" srcOrd="1" destOrd="0" presId="urn:microsoft.com/office/officeart/2011/layout/ConvergingText"/>
    <dgm:cxn modelId="{EFA26EA3-3541-4EB9-93A0-BEEF1D5CE915}" type="presParOf" srcId="{84728A20-803F-4DD6-AAD3-8EA87451D7CC}" destId="{C00BD9A1-8224-43A2-B62E-D1066B5CF6F2}" srcOrd="2" destOrd="0" presId="urn:microsoft.com/office/officeart/2011/layout/ConvergingText"/>
    <dgm:cxn modelId="{46DC52BC-686D-4A15-AAA8-A11E3C5930DF}" type="presParOf" srcId="{C00BD9A1-8224-43A2-B62E-D1066B5CF6F2}" destId="{B38B38D5-5C0A-4E09-9E07-53E44C8BE7AD}" srcOrd="0" destOrd="0" presId="urn:microsoft.com/office/officeart/2011/layout/ConvergingText"/>
    <dgm:cxn modelId="{0EDF1F8A-BD52-483E-AD18-6B46A312C134}" type="presParOf" srcId="{C00BD9A1-8224-43A2-B62E-D1066B5CF6F2}" destId="{918A5A22-FF16-4762-B838-9B58715ABA23}" srcOrd="1" destOrd="0" presId="urn:microsoft.com/office/officeart/2011/layout/ConvergingText"/>
    <dgm:cxn modelId="{06E3CCC0-A036-4813-AAF8-8FC92DD3745C}" type="presParOf" srcId="{C00BD9A1-8224-43A2-B62E-D1066B5CF6F2}" destId="{18AFB8B7-726E-40BA-923F-4E71ADD6705C}" srcOrd="2" destOrd="0" presId="urn:microsoft.com/office/officeart/2011/layout/ConvergingText"/>
    <dgm:cxn modelId="{6CCEC242-8759-453F-B754-E907BD2D5814}" type="presParOf" srcId="{C00BD9A1-8224-43A2-B62E-D1066B5CF6F2}" destId="{6D3F83BE-4471-4FD0-AEC6-54E98B876809}" srcOrd="3" destOrd="0" presId="urn:microsoft.com/office/officeart/2011/layout/ConvergingText"/>
    <dgm:cxn modelId="{F5D9DD7D-1BE5-4666-A79B-65D9383301A6}" type="presParOf" srcId="{C00BD9A1-8224-43A2-B62E-D1066B5CF6F2}" destId="{3382EA44-B3E0-4D66-9C93-681C0F1B7E2E}" srcOrd="4" destOrd="0" presId="urn:microsoft.com/office/officeart/2011/layout/ConvergingText"/>
    <dgm:cxn modelId="{903C5313-8989-4C29-BD39-9724E090B6F9}" type="presParOf" srcId="{C00BD9A1-8224-43A2-B62E-D1066B5CF6F2}" destId="{968118A0-6706-481E-9B29-6F9D4BA7049C}" srcOrd="5" destOrd="0" presId="urn:microsoft.com/office/officeart/2011/layout/ConvergingText"/>
    <dgm:cxn modelId="{4A796AE3-B71F-42BD-97DC-2FC82A822C87}" type="presParOf" srcId="{C00BD9A1-8224-43A2-B62E-D1066B5CF6F2}" destId="{34ECA547-0338-43F5-A9ED-6EF7B98A81B2}" srcOrd="6" destOrd="0" presId="urn:microsoft.com/office/officeart/2011/layout/ConvergingText"/>
    <dgm:cxn modelId="{DAD4F4D9-8C39-4307-8052-BC324A6C7F57}" type="presParOf" srcId="{C00BD9A1-8224-43A2-B62E-D1066B5CF6F2}" destId="{9A7A5E83-B0C8-4683-97A2-F87E3721A7B6}" srcOrd="7" destOrd="0" presId="urn:microsoft.com/office/officeart/2011/layout/ConvergingText"/>
    <dgm:cxn modelId="{C8A06573-EE28-4A63-8E9F-0375B7F85358}" type="presParOf" srcId="{C00BD9A1-8224-43A2-B62E-D1066B5CF6F2}" destId="{84CC2C8D-7FC9-4CA3-AB94-91A6FCB29FB9}" srcOrd="8" destOrd="0" presId="urn:microsoft.com/office/officeart/2011/layout/ConvergingText"/>
    <dgm:cxn modelId="{AF7C617A-F078-4D1D-AC4A-447CC2B1454E}" type="presParOf" srcId="{C00BD9A1-8224-43A2-B62E-D1066B5CF6F2}" destId="{E59C93A4-0261-46E0-A1A9-12481D396DFB}" srcOrd="9" destOrd="0" presId="urn:microsoft.com/office/officeart/2011/layout/ConvergingText"/>
    <dgm:cxn modelId="{4A4ACB32-C449-4275-8753-66601E4BEF9C}" type="presParOf" srcId="{C00BD9A1-8224-43A2-B62E-D1066B5CF6F2}" destId="{458ECD91-B93C-4462-8EE1-C36DD255D9B2}" srcOrd="10" destOrd="0" presId="urn:microsoft.com/office/officeart/2011/layout/ConvergingText"/>
    <dgm:cxn modelId="{0A611C5C-3950-4241-8D0A-1378EC38B85F}" type="presParOf" srcId="{84728A20-803F-4DD6-AAD3-8EA87451D7CC}" destId="{833E9368-83B6-4B12-AF44-23C045499670}" srcOrd="3" destOrd="0" presId="urn:microsoft.com/office/officeart/2011/layout/ConvergingText"/>
    <dgm:cxn modelId="{6C4AD5ED-26B6-4B43-AEBE-C8D31AB73FCC}" type="presParOf" srcId="{84728A20-803F-4DD6-AAD3-8EA87451D7CC}" destId="{05024181-6A01-4F91-9A33-2A1DBF49AE0A}" srcOrd="4" destOrd="0" presId="urn:microsoft.com/office/officeart/2011/layout/ConvergingText"/>
    <dgm:cxn modelId="{A74AC466-8A08-4EE6-8F26-1A3A2C44DDAF}" type="presParOf" srcId="{05024181-6A01-4F91-9A33-2A1DBF49AE0A}" destId="{C0A764FC-03D5-4C09-A8AF-E46FEEF49323}" srcOrd="0" destOrd="0" presId="urn:microsoft.com/office/officeart/2011/layout/ConvergingText"/>
    <dgm:cxn modelId="{39A75EF3-E654-4EE5-8F01-431C7C8B51C6}" type="presParOf" srcId="{05024181-6A01-4F91-9A33-2A1DBF49AE0A}" destId="{52D18375-DAA4-48D2-B061-919E9CBA665C}" srcOrd="1" destOrd="0" presId="urn:microsoft.com/office/officeart/2011/layout/ConvergingText"/>
    <dgm:cxn modelId="{76CECF57-3131-4943-8B6A-E7DB4896159B}" type="presParOf" srcId="{05024181-6A01-4F91-9A33-2A1DBF49AE0A}" destId="{E8576F5C-F261-4332-B04A-B17706171C9F}" srcOrd="2" destOrd="0" presId="urn:microsoft.com/office/officeart/2011/layout/ConvergingText"/>
    <dgm:cxn modelId="{B3915306-0DA2-4129-B46E-ED33AB770311}" type="presParOf" srcId="{05024181-6A01-4F91-9A33-2A1DBF49AE0A}" destId="{E2F3E278-7DAA-407F-BDC1-E327426F4B35}" srcOrd="3" destOrd="0" presId="urn:microsoft.com/office/officeart/2011/layout/ConvergingText"/>
    <dgm:cxn modelId="{A67A2AA6-4E94-4A9A-B173-0B602DDC9102}" type="presParOf" srcId="{05024181-6A01-4F91-9A33-2A1DBF49AE0A}" destId="{73C8A9F5-80C3-4F85-97D6-54C9FE5C176C}" srcOrd="4" destOrd="0" presId="urn:microsoft.com/office/officeart/2011/layout/ConvergingText"/>
    <dgm:cxn modelId="{25CCA4E8-7E74-4241-8004-D25EFE559C08}" type="presParOf" srcId="{05024181-6A01-4F91-9A33-2A1DBF49AE0A}" destId="{A3BC19AF-A911-4AD5-8B0C-35DEC4204341}" srcOrd="5" destOrd="0" presId="urn:microsoft.com/office/officeart/2011/layout/ConvergingText"/>
    <dgm:cxn modelId="{D23F3134-FDC5-4BC0-8D6F-A238D4D55D34}" type="presParOf" srcId="{05024181-6A01-4F91-9A33-2A1DBF49AE0A}" destId="{0841F2DB-418C-4744-9454-3EC10F473EBD}" srcOrd="6" destOrd="0" presId="urn:microsoft.com/office/officeart/2011/layout/ConvergingText"/>
    <dgm:cxn modelId="{1AF00AF4-78A5-4156-9923-79AA40F0443C}" type="presParOf" srcId="{05024181-6A01-4F91-9A33-2A1DBF49AE0A}" destId="{614BD1A5-37EB-4279-81A0-A0516B2E7ED5}" srcOrd="7" destOrd="0" presId="urn:microsoft.com/office/officeart/2011/layout/ConvergingText"/>
    <dgm:cxn modelId="{BABE466A-E650-4A2C-B7A8-9D88A5CA9DCA}" type="presParOf" srcId="{05024181-6A01-4F91-9A33-2A1DBF49AE0A}" destId="{DF950C8C-EC17-4E56-914F-5CFF5DCE01B7}" srcOrd="8" destOrd="0" presId="urn:microsoft.com/office/officeart/2011/layout/ConvergingText"/>
    <dgm:cxn modelId="{6AC25E59-F359-4ACA-828A-AD3988902BA1}" type="presParOf" srcId="{05024181-6A01-4F91-9A33-2A1DBF49AE0A}" destId="{C532953B-3C8E-4A02-8B46-EC99DFB1BCD4}" srcOrd="9" destOrd="0" presId="urn:microsoft.com/office/officeart/2011/layout/ConvergingText"/>
    <dgm:cxn modelId="{B13BC62D-6AFC-415C-8128-CD2F78B94D10}" type="presParOf" srcId="{05024181-6A01-4F91-9A33-2A1DBF49AE0A}" destId="{656EBDDB-B3BA-42DD-95D6-25EEA9D57B0E}" srcOrd="10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64693-55A0-4E76-AA87-783BA75B205D}">
      <dsp:nvSpPr>
        <dsp:cNvPr id="0" name=""/>
        <dsp:cNvSpPr/>
      </dsp:nvSpPr>
      <dsp:spPr>
        <a:xfrm>
          <a:off x="8470" y="685502"/>
          <a:ext cx="2531754" cy="1519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Assessment of Current Programs</a:t>
          </a:r>
        </a:p>
      </dsp:txBody>
      <dsp:txXfrm>
        <a:off x="52962" y="729994"/>
        <a:ext cx="2442770" cy="1430068"/>
      </dsp:txXfrm>
    </dsp:sp>
    <dsp:sp modelId="{41FECF94-07C0-4529-8197-6AC034A95B1E}">
      <dsp:nvSpPr>
        <dsp:cNvPr id="0" name=""/>
        <dsp:cNvSpPr/>
      </dsp:nvSpPr>
      <dsp:spPr>
        <a:xfrm>
          <a:off x="2793400" y="1131091"/>
          <a:ext cx="536731" cy="6278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793400" y="1256666"/>
        <a:ext cx="375712" cy="376725"/>
      </dsp:txXfrm>
    </dsp:sp>
    <dsp:sp modelId="{4180C9D4-9FDB-4945-89DB-477FE56168D6}">
      <dsp:nvSpPr>
        <dsp:cNvPr id="0" name=""/>
        <dsp:cNvSpPr/>
      </dsp:nvSpPr>
      <dsp:spPr>
        <a:xfrm>
          <a:off x="3552927" y="685502"/>
          <a:ext cx="2531754" cy="1519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Assessment of Current Policies</a:t>
          </a:r>
        </a:p>
      </dsp:txBody>
      <dsp:txXfrm>
        <a:off x="3597419" y="729994"/>
        <a:ext cx="2442770" cy="1430068"/>
      </dsp:txXfrm>
    </dsp:sp>
    <dsp:sp modelId="{F22AC132-8BB7-4086-BC85-2BB4EDC69B36}">
      <dsp:nvSpPr>
        <dsp:cNvPr id="0" name=""/>
        <dsp:cNvSpPr/>
      </dsp:nvSpPr>
      <dsp:spPr>
        <a:xfrm>
          <a:off x="6337857" y="1131091"/>
          <a:ext cx="536731" cy="6278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6337857" y="1256666"/>
        <a:ext cx="375712" cy="376725"/>
      </dsp:txXfrm>
    </dsp:sp>
    <dsp:sp modelId="{43DC9377-B1C3-4605-A3F9-9A88346A09CA}">
      <dsp:nvSpPr>
        <dsp:cNvPr id="0" name=""/>
        <dsp:cNvSpPr/>
      </dsp:nvSpPr>
      <dsp:spPr>
        <a:xfrm>
          <a:off x="7097383" y="685502"/>
          <a:ext cx="2531754" cy="1519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Updates to Ensure Implementation of the Best Prevention Strategies Possible </a:t>
          </a:r>
        </a:p>
      </dsp:txBody>
      <dsp:txXfrm>
        <a:off x="7141875" y="729994"/>
        <a:ext cx="2442770" cy="1430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06BCB-D224-4983-82C9-A7895956708A}">
      <dsp:nvSpPr>
        <dsp:cNvPr id="0" name=""/>
        <dsp:cNvSpPr/>
      </dsp:nvSpPr>
      <dsp:spPr>
        <a:xfrm>
          <a:off x="2828504" y="1655339"/>
          <a:ext cx="138912" cy="138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F47C2-AA60-42A3-8EE9-A3929EAC4934}">
      <dsp:nvSpPr>
        <dsp:cNvPr id="0" name=""/>
        <dsp:cNvSpPr/>
      </dsp:nvSpPr>
      <dsp:spPr>
        <a:xfrm>
          <a:off x="2592442" y="1655339"/>
          <a:ext cx="138912" cy="138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FCCDE2-5AB4-4FD9-A8EE-8461C023C9FB}">
      <dsp:nvSpPr>
        <dsp:cNvPr id="0" name=""/>
        <dsp:cNvSpPr/>
      </dsp:nvSpPr>
      <dsp:spPr>
        <a:xfrm>
          <a:off x="2356380" y="1655339"/>
          <a:ext cx="138912" cy="138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B7FCD-4FBC-4894-A202-4367A8AC998B}">
      <dsp:nvSpPr>
        <dsp:cNvPr id="0" name=""/>
        <dsp:cNvSpPr/>
      </dsp:nvSpPr>
      <dsp:spPr>
        <a:xfrm>
          <a:off x="2120318" y="1655339"/>
          <a:ext cx="138912" cy="138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40395-10DD-41EE-B186-D5A0FE18057E}">
      <dsp:nvSpPr>
        <dsp:cNvPr id="0" name=""/>
        <dsp:cNvSpPr/>
      </dsp:nvSpPr>
      <dsp:spPr>
        <a:xfrm>
          <a:off x="1884256" y="1655339"/>
          <a:ext cx="138912" cy="138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4E023E-A4E9-4A82-A3FD-555386A9592F}">
      <dsp:nvSpPr>
        <dsp:cNvPr id="0" name=""/>
        <dsp:cNvSpPr/>
      </dsp:nvSpPr>
      <dsp:spPr>
        <a:xfrm>
          <a:off x="1508986" y="1585859"/>
          <a:ext cx="278120" cy="2779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EEB9A-23C1-49E6-A4CB-EA5312761052}">
      <dsp:nvSpPr>
        <dsp:cNvPr id="0" name=""/>
        <dsp:cNvSpPr/>
      </dsp:nvSpPr>
      <dsp:spPr>
        <a:xfrm>
          <a:off x="2601920" y="1368279"/>
          <a:ext cx="138912" cy="138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617D1-81AA-4676-A7E3-B02D42890B43}">
      <dsp:nvSpPr>
        <dsp:cNvPr id="0" name=""/>
        <dsp:cNvSpPr/>
      </dsp:nvSpPr>
      <dsp:spPr>
        <a:xfrm>
          <a:off x="2601920" y="1944509"/>
          <a:ext cx="138912" cy="138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BBCDF-3C2F-4E5A-AF43-8E7E9407A7C1}">
      <dsp:nvSpPr>
        <dsp:cNvPr id="0" name=""/>
        <dsp:cNvSpPr/>
      </dsp:nvSpPr>
      <dsp:spPr>
        <a:xfrm>
          <a:off x="2726023" y="1493173"/>
          <a:ext cx="138912" cy="138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1C070-85CA-45CC-8FAC-5A42AD6BBEC7}">
      <dsp:nvSpPr>
        <dsp:cNvPr id="0" name=""/>
        <dsp:cNvSpPr/>
      </dsp:nvSpPr>
      <dsp:spPr>
        <a:xfrm>
          <a:off x="2734317" y="1820318"/>
          <a:ext cx="138912" cy="138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1A745-8998-4604-9D70-5F2A4AF38BF3}">
      <dsp:nvSpPr>
        <dsp:cNvPr id="0" name=""/>
        <dsp:cNvSpPr/>
      </dsp:nvSpPr>
      <dsp:spPr>
        <a:xfrm>
          <a:off x="0" y="1021584"/>
          <a:ext cx="1406597" cy="14064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Review AODV Policies</a:t>
          </a:r>
          <a:endParaRPr lang="en-US" sz="1400" kern="1200" dirty="0"/>
        </a:p>
      </dsp:txBody>
      <dsp:txXfrm>
        <a:off x="205991" y="1227556"/>
        <a:ext cx="994615" cy="994524"/>
      </dsp:txXfrm>
    </dsp:sp>
    <dsp:sp modelId="{B38B38D5-5C0A-4E09-9E07-53E44C8BE7AD}">
      <dsp:nvSpPr>
        <dsp:cNvPr id="0" name=""/>
        <dsp:cNvSpPr/>
      </dsp:nvSpPr>
      <dsp:spPr>
        <a:xfrm>
          <a:off x="5984464" y="1655339"/>
          <a:ext cx="138912" cy="138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A5A22-FF16-4762-B838-9B58715ABA23}">
      <dsp:nvSpPr>
        <dsp:cNvPr id="0" name=""/>
        <dsp:cNvSpPr/>
      </dsp:nvSpPr>
      <dsp:spPr>
        <a:xfrm>
          <a:off x="5748402" y="1655339"/>
          <a:ext cx="138912" cy="138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AFB8B7-726E-40BA-923F-4E71ADD6705C}">
      <dsp:nvSpPr>
        <dsp:cNvPr id="0" name=""/>
        <dsp:cNvSpPr/>
      </dsp:nvSpPr>
      <dsp:spPr>
        <a:xfrm>
          <a:off x="5512340" y="1655339"/>
          <a:ext cx="138912" cy="138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F83BE-4471-4FD0-AEC6-54E98B876809}">
      <dsp:nvSpPr>
        <dsp:cNvPr id="0" name=""/>
        <dsp:cNvSpPr/>
      </dsp:nvSpPr>
      <dsp:spPr>
        <a:xfrm>
          <a:off x="5276278" y="1655339"/>
          <a:ext cx="138912" cy="138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2EA44-B3E0-4D66-9C93-681C0F1B7E2E}">
      <dsp:nvSpPr>
        <dsp:cNvPr id="0" name=""/>
        <dsp:cNvSpPr/>
      </dsp:nvSpPr>
      <dsp:spPr>
        <a:xfrm>
          <a:off x="5040216" y="1655339"/>
          <a:ext cx="138912" cy="138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118A0-6706-481E-9B29-6F9D4BA7049C}">
      <dsp:nvSpPr>
        <dsp:cNvPr id="0" name=""/>
        <dsp:cNvSpPr/>
      </dsp:nvSpPr>
      <dsp:spPr>
        <a:xfrm>
          <a:off x="4664945" y="1585859"/>
          <a:ext cx="278120" cy="2779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CA547-0338-43F5-A9ED-6EF7B98A81B2}">
      <dsp:nvSpPr>
        <dsp:cNvPr id="0" name=""/>
        <dsp:cNvSpPr/>
      </dsp:nvSpPr>
      <dsp:spPr>
        <a:xfrm>
          <a:off x="5757880" y="1368279"/>
          <a:ext cx="138912" cy="138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A5E83-B0C8-4683-97A2-F87E3721A7B6}">
      <dsp:nvSpPr>
        <dsp:cNvPr id="0" name=""/>
        <dsp:cNvSpPr/>
      </dsp:nvSpPr>
      <dsp:spPr>
        <a:xfrm>
          <a:off x="5757880" y="1944509"/>
          <a:ext cx="138912" cy="138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C2C8D-7FC9-4CA3-AB94-91A6FCB29FB9}">
      <dsp:nvSpPr>
        <dsp:cNvPr id="0" name=""/>
        <dsp:cNvSpPr/>
      </dsp:nvSpPr>
      <dsp:spPr>
        <a:xfrm>
          <a:off x="5881983" y="1493173"/>
          <a:ext cx="138912" cy="138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C93A4-0261-46E0-A1A9-12481D396DFB}">
      <dsp:nvSpPr>
        <dsp:cNvPr id="0" name=""/>
        <dsp:cNvSpPr/>
      </dsp:nvSpPr>
      <dsp:spPr>
        <a:xfrm>
          <a:off x="5890276" y="1820318"/>
          <a:ext cx="138912" cy="138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ECD91-B93C-4462-8EE1-C36DD255D9B2}">
      <dsp:nvSpPr>
        <dsp:cNvPr id="0" name=""/>
        <dsp:cNvSpPr/>
      </dsp:nvSpPr>
      <dsp:spPr>
        <a:xfrm>
          <a:off x="3161494" y="1021584"/>
          <a:ext cx="1406597" cy="14064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Evaluate AODV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Policies </a:t>
          </a:r>
          <a:endParaRPr lang="en-US" sz="1400" kern="1200" dirty="0"/>
        </a:p>
      </dsp:txBody>
      <dsp:txXfrm>
        <a:off x="3367485" y="1227556"/>
        <a:ext cx="994615" cy="994524"/>
      </dsp:txXfrm>
    </dsp:sp>
    <dsp:sp modelId="{C0A764FC-03D5-4C09-A8AF-E46FEEF49323}">
      <dsp:nvSpPr>
        <dsp:cNvPr id="0" name=""/>
        <dsp:cNvSpPr/>
      </dsp:nvSpPr>
      <dsp:spPr>
        <a:xfrm>
          <a:off x="9375789" y="1655339"/>
          <a:ext cx="138912" cy="138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18375-DAA4-48D2-B061-919E9CBA665C}">
      <dsp:nvSpPr>
        <dsp:cNvPr id="0" name=""/>
        <dsp:cNvSpPr/>
      </dsp:nvSpPr>
      <dsp:spPr>
        <a:xfrm>
          <a:off x="9139727" y="1655339"/>
          <a:ext cx="138912" cy="138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576F5C-F261-4332-B04A-B17706171C9F}">
      <dsp:nvSpPr>
        <dsp:cNvPr id="0" name=""/>
        <dsp:cNvSpPr/>
      </dsp:nvSpPr>
      <dsp:spPr>
        <a:xfrm>
          <a:off x="8903665" y="1655339"/>
          <a:ext cx="138912" cy="138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3E278-7DAA-407F-BDC1-E327426F4B35}">
      <dsp:nvSpPr>
        <dsp:cNvPr id="0" name=""/>
        <dsp:cNvSpPr/>
      </dsp:nvSpPr>
      <dsp:spPr>
        <a:xfrm>
          <a:off x="8667603" y="1655339"/>
          <a:ext cx="138912" cy="138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8A9F5-80C3-4F85-97D6-54C9FE5C176C}">
      <dsp:nvSpPr>
        <dsp:cNvPr id="0" name=""/>
        <dsp:cNvSpPr/>
      </dsp:nvSpPr>
      <dsp:spPr>
        <a:xfrm>
          <a:off x="8431541" y="1655339"/>
          <a:ext cx="138912" cy="138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C19AF-A911-4AD5-8B0C-35DEC4204341}">
      <dsp:nvSpPr>
        <dsp:cNvPr id="0" name=""/>
        <dsp:cNvSpPr/>
      </dsp:nvSpPr>
      <dsp:spPr>
        <a:xfrm>
          <a:off x="8056271" y="1585859"/>
          <a:ext cx="278120" cy="2779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1F2DB-418C-4744-9454-3EC10F473EBD}">
      <dsp:nvSpPr>
        <dsp:cNvPr id="0" name=""/>
        <dsp:cNvSpPr/>
      </dsp:nvSpPr>
      <dsp:spPr>
        <a:xfrm>
          <a:off x="9149205" y="1368279"/>
          <a:ext cx="138912" cy="138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4BD1A5-37EB-4279-81A0-A0516B2E7ED5}">
      <dsp:nvSpPr>
        <dsp:cNvPr id="0" name=""/>
        <dsp:cNvSpPr/>
      </dsp:nvSpPr>
      <dsp:spPr>
        <a:xfrm>
          <a:off x="9149205" y="1944509"/>
          <a:ext cx="138912" cy="138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50C8C-EC17-4E56-914F-5CFF5DCE01B7}">
      <dsp:nvSpPr>
        <dsp:cNvPr id="0" name=""/>
        <dsp:cNvSpPr/>
      </dsp:nvSpPr>
      <dsp:spPr>
        <a:xfrm>
          <a:off x="9273308" y="1493173"/>
          <a:ext cx="138912" cy="138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2953B-3C8E-4A02-8B46-EC99DFB1BCD4}">
      <dsp:nvSpPr>
        <dsp:cNvPr id="0" name=""/>
        <dsp:cNvSpPr/>
      </dsp:nvSpPr>
      <dsp:spPr>
        <a:xfrm>
          <a:off x="9281601" y="1820318"/>
          <a:ext cx="138912" cy="138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EBDDB-B3BA-42DD-95D6-25EEA9D57B0E}">
      <dsp:nvSpPr>
        <dsp:cNvPr id="0" name=""/>
        <dsp:cNvSpPr/>
      </dsp:nvSpPr>
      <dsp:spPr>
        <a:xfrm>
          <a:off x="6157143" y="1025417"/>
          <a:ext cx="1877329" cy="1398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Make Adjustments and Improvements </a:t>
          </a:r>
        </a:p>
      </dsp:txBody>
      <dsp:txXfrm>
        <a:off x="6432071" y="1230267"/>
        <a:ext cx="1327473" cy="989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487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64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02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168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263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8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8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28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7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6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68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D9CFA"/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016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png"/><Relationship Id="rId4" Type="http://schemas.openxmlformats.org/officeDocument/2006/relationships/diagramData" Target="../diagrams/data1.xml"/><Relationship Id="rId9" Type="http://schemas.openxmlformats.org/officeDocument/2006/relationships/hyperlink" Target="https://castle.eiu.edu/alcohol/documents/Biennial%20Review%202010%20Highlights.pd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hyperlink" Target="https://castle.eiu.edu/alcohol/review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D9CFA"/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Biennial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Illinois Higher Education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72553" cy="2501153"/>
          </a:xfrm>
          <a:prstGeom prst="rect">
            <a:avLst/>
          </a:prstGeom>
        </p:spPr>
      </p:pic>
      <p:pic>
        <p:nvPicPr>
          <p:cNvPr id="6" name="Slide 1- Biennial Review" descr="Slide 1- Biennial Review">
            <a:hlinkClick r:id="" action="ppaction://media"/>
            <a:extLst>
              <a:ext uri="{FF2B5EF4-FFF2-40B4-BE49-F238E27FC236}">
                <a16:creationId xmlns:a16="http://schemas.microsoft.com/office/drawing/2014/main" id="{F20FB9AA-B49B-5C47-9194-12CA6C6A92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4489" y="59602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9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60" y="284176"/>
            <a:ext cx="11631706" cy="1508760"/>
          </a:xfrm>
        </p:spPr>
        <p:txBody>
          <a:bodyPr/>
          <a:lstStyle/>
          <a:p>
            <a:r>
              <a:rPr lang="en-US" dirty="0"/>
              <a:t>Eastern Illinois University’s Biennial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a summary of the alcohol and other drug programs, policies, and statistics at Eastern Illinois University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08864299"/>
              </p:ext>
            </p:extLst>
          </p:nvPr>
        </p:nvGraphicFramePr>
        <p:xfrm>
          <a:off x="1534696" y="2443942"/>
          <a:ext cx="9637609" cy="2890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76900" y="5628323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Link for Eastern Illinois University Biennial Review Highlights</a:t>
            </a:r>
            <a:endParaRPr lang="en-US" dirty="0"/>
          </a:p>
        </p:txBody>
      </p:sp>
      <p:pic>
        <p:nvPicPr>
          <p:cNvPr id="7" name="Slide 2- Biennial Review" descr="Slide 2- Biennial Review">
            <a:hlinkClick r:id="" action="ppaction://media"/>
            <a:extLst>
              <a:ext uri="{FF2B5EF4-FFF2-40B4-BE49-F238E27FC236}">
                <a16:creationId xmlns:a16="http://schemas.microsoft.com/office/drawing/2014/main" id="{24AAF8DF-6789-744F-B344-10D03AE026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8260" y="59976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1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Biennial Review for Your Campus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110632"/>
              </p:ext>
            </p:extLst>
          </p:nvPr>
        </p:nvGraphicFramePr>
        <p:xfrm>
          <a:off x="137634" y="2223159"/>
          <a:ext cx="9520237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Oval 6"/>
          <p:cNvSpPr/>
          <p:nvPr/>
        </p:nvSpPr>
        <p:spPr>
          <a:xfrm>
            <a:off x="9760549" y="2714400"/>
            <a:ext cx="2431451" cy="246715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2">
              <a:shade val="80000"/>
              <a:hueOff val="-355877"/>
              <a:satOff val="-542"/>
              <a:lumOff val="27466"/>
              <a:alphaOff val="0"/>
            </a:schemeClr>
          </a:lnRef>
          <a:fillRef idx="1">
            <a:schemeClr val="accent2">
              <a:shade val="80000"/>
              <a:hueOff val="-355877"/>
              <a:satOff val="-542"/>
              <a:lumOff val="27466"/>
              <a:alphaOff val="0"/>
            </a:schemeClr>
          </a:fillRef>
          <a:effectRef idx="0">
            <a:schemeClr val="accent2">
              <a:shade val="80000"/>
              <a:hueOff val="-355877"/>
              <a:satOff val="-542"/>
              <a:lumOff val="2746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1400" dirty="0">
              <a:solidFill>
                <a:sysClr val="windowText" lastClr="000000"/>
              </a:solidFill>
            </a:endParaRPr>
          </a:p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Ensure Compliance with the Federally Mandated Drug-Free Schools and Campus Act </a:t>
            </a:r>
          </a:p>
        </p:txBody>
      </p:sp>
      <p:sp>
        <p:nvSpPr>
          <p:cNvPr id="9" name="Rectangle 8"/>
          <p:cNvSpPr/>
          <p:nvPr/>
        </p:nvSpPr>
        <p:spPr>
          <a:xfrm>
            <a:off x="137634" y="2223159"/>
            <a:ext cx="2622819" cy="666658"/>
          </a:xfrm>
          <a:prstGeom prst="rect">
            <a:avLst/>
          </a:prstGeom>
          <a:solidFill>
            <a:srgbClr val="6D9C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Services are Offered to Campuses: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67624" y="5340541"/>
            <a:ext cx="3502324" cy="655607"/>
          </a:xfrm>
          <a:prstGeom prst="rect">
            <a:avLst/>
          </a:prstGeom>
          <a:solidFill>
            <a:srgbClr val="6D9C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In-House Workshops and Webinars are Offered Regularly </a:t>
            </a:r>
          </a:p>
        </p:txBody>
      </p:sp>
      <p:pic>
        <p:nvPicPr>
          <p:cNvPr id="3" name="Slide 3- Biennial Review" descr="Slide 3- Biennial Review">
            <a:hlinkClick r:id="" action="ppaction://media"/>
            <a:extLst>
              <a:ext uri="{FF2B5EF4-FFF2-40B4-BE49-F238E27FC236}">
                <a16:creationId xmlns:a16="http://schemas.microsoft.com/office/drawing/2014/main" id="{1AC599F3-1ED6-BC42-88D1-11CEACD709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7634" y="60245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1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More information on the biennial review: Click here</a:t>
            </a:r>
            <a:endParaRPr lang="en-US" dirty="0"/>
          </a:p>
        </p:txBody>
      </p:sp>
      <p:pic>
        <p:nvPicPr>
          <p:cNvPr id="2" name="Slide 4- Biennial Review" descr="Slide 4- Biennial Review">
            <a:hlinkClick r:id="" action="ppaction://media"/>
            <a:extLst>
              <a:ext uri="{FF2B5EF4-FFF2-40B4-BE49-F238E27FC236}">
                <a16:creationId xmlns:a16="http://schemas.microsoft.com/office/drawing/2014/main" id="{243F772F-85AE-6341-97A1-568B1ACCE2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467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137</TotalTime>
  <Words>107</Words>
  <Application>Microsoft Office PowerPoint</Application>
  <PresentationFormat>Widescreen</PresentationFormat>
  <Paragraphs>19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Corbel</vt:lpstr>
      <vt:lpstr>Wingdings</vt:lpstr>
      <vt:lpstr>Banded</vt:lpstr>
      <vt:lpstr>Biennial Review</vt:lpstr>
      <vt:lpstr>Eastern Illinois University’s Biennial Review</vt:lpstr>
      <vt:lpstr>Biennial Review for Your Campus</vt:lpstr>
      <vt:lpstr>Thank You!</vt:lpstr>
    </vt:vector>
  </TitlesOfParts>
  <Company>EIU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Biennial Review</dc:title>
  <dc:creator>Grace A Rowan</dc:creator>
  <cp:lastModifiedBy>Orlando J Cooper</cp:lastModifiedBy>
  <cp:revision>11</cp:revision>
  <dcterms:created xsi:type="dcterms:W3CDTF">2020-02-10T18:07:04Z</dcterms:created>
  <dcterms:modified xsi:type="dcterms:W3CDTF">2020-10-26T14:54:33Z</dcterms:modified>
</cp:coreProperties>
</file>