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1"/>
  </p:sldMasterIdLst>
  <p:sldIdLst>
    <p:sldId id="256" r:id="rId2"/>
    <p:sldId id="263" r:id="rId3"/>
    <p:sldId id="257" r:id="rId4"/>
    <p:sldId id="264" r:id="rId5"/>
    <p:sldId id="258" r:id="rId6"/>
    <p:sldId id="260"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AD4"/>
    <a:srgbClr val="FAC9E5"/>
    <a:srgbClr val="D3D3ED"/>
    <a:srgbClr val="ABD4ED"/>
    <a:srgbClr val="61EDFF"/>
    <a:srgbClr val="FF967A"/>
    <a:srgbClr val="FFCE00"/>
    <a:srgbClr val="DF9B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59"/>
  </p:normalViewPr>
  <p:slideViewPr>
    <p:cSldViewPr snapToGrid="0">
      <p:cViewPr varScale="1">
        <p:scale>
          <a:sx n="117" d="100"/>
          <a:sy n="117" d="100"/>
        </p:scale>
        <p:origin x="31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95C89-2E28-4777-95B0-BA7EECAE3BA4}"/>
              </a:ext>
            </a:extLst>
          </p:cNvPr>
          <p:cNvSpPr>
            <a:spLocks noGrp="1"/>
          </p:cNvSpPr>
          <p:nvPr>
            <p:ph type="ctrTitle"/>
          </p:nvPr>
        </p:nvSpPr>
        <p:spPr>
          <a:xfrm>
            <a:off x="1709928" y="987552"/>
            <a:ext cx="8385048" cy="3081528"/>
          </a:xfrm>
        </p:spPr>
        <p:txBody>
          <a:bodyPr anchor="b">
            <a:normAutofit/>
          </a:bodyPr>
          <a:lstStyle>
            <a:lvl1pPr algn="ctr">
              <a:defRPr sz="5400"/>
            </a:lvl1pPr>
          </a:lstStyle>
          <a:p>
            <a:r>
              <a:rPr lang="en-US" dirty="0"/>
              <a:t>Click to edit Master title style</a:t>
            </a:r>
          </a:p>
        </p:txBody>
      </p:sp>
      <p:sp>
        <p:nvSpPr>
          <p:cNvPr id="3" name="Subtitle 2">
            <a:extLst>
              <a:ext uri="{FF2B5EF4-FFF2-40B4-BE49-F238E27FC236}">
                <a16:creationId xmlns:a16="http://schemas.microsoft.com/office/drawing/2014/main" id="{59052321-4D71-4DA8-BD2C-DC22FC1525CB}"/>
              </a:ext>
            </a:extLst>
          </p:cNvPr>
          <p:cNvSpPr>
            <a:spLocks noGrp="1"/>
          </p:cNvSpPr>
          <p:nvPr>
            <p:ph type="subTitle" idx="1"/>
          </p:nvPr>
        </p:nvSpPr>
        <p:spPr>
          <a:xfrm>
            <a:off x="2905506" y="4480561"/>
            <a:ext cx="5993892" cy="1166495"/>
          </a:xfrm>
        </p:spPr>
        <p:txBody>
          <a:bodyPr>
            <a:normAutofit/>
          </a:bodyPr>
          <a:lstStyle>
            <a:lvl1pPr marL="0" indent="0" algn="ctr">
              <a:buNone/>
              <a:defRPr sz="1400"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1D37183-71EA-4A92-8609-41ECB53F447E}"/>
              </a:ext>
            </a:extLst>
          </p:cNvPr>
          <p:cNvSpPr>
            <a:spLocks noGrp="1"/>
          </p:cNvSpPr>
          <p:nvPr>
            <p:ph type="dt" sz="half" idx="10"/>
          </p:nvPr>
        </p:nvSpPr>
        <p:spPr/>
        <p:txBody>
          <a:bodyPr/>
          <a:lstStyle/>
          <a:p>
            <a:fld id="{B5898F52-2787-4BA2-BBBC-9395E9F86D50}" type="datetimeFigureOut">
              <a:rPr lang="en-US" smtClean="0"/>
              <a:t>2/26/2026</a:t>
            </a:fld>
            <a:endParaRPr lang="en-US"/>
          </a:p>
        </p:txBody>
      </p:sp>
      <p:sp>
        <p:nvSpPr>
          <p:cNvPr id="5" name="Footer Placeholder 4">
            <a:extLst>
              <a:ext uri="{FF2B5EF4-FFF2-40B4-BE49-F238E27FC236}">
                <a16:creationId xmlns:a16="http://schemas.microsoft.com/office/drawing/2014/main" id="{CA09F2E6-1ECC-4081-8EBF-C80C6C94A1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C3FA67-CD72-4503-BA25-FEC880107BC4}"/>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293418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83CBE-1EA9-4E8B-A281-C50B792E55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2EB1A0-A59D-4CB9-BABB-C6BF1D2E99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E6265B-940D-433C-AD76-2D6A42449307}"/>
              </a:ext>
            </a:extLst>
          </p:cNvPr>
          <p:cNvSpPr>
            <a:spLocks noGrp="1"/>
          </p:cNvSpPr>
          <p:nvPr>
            <p:ph type="dt" sz="half" idx="10"/>
          </p:nvPr>
        </p:nvSpPr>
        <p:spPr/>
        <p:txBody>
          <a:bodyPr/>
          <a:lstStyle/>
          <a:p>
            <a:fld id="{B5898F52-2787-4BA2-BBBC-9395E9F86D50}" type="datetimeFigureOut">
              <a:rPr lang="en-US" smtClean="0"/>
              <a:t>2/26/2026</a:t>
            </a:fld>
            <a:endParaRPr lang="en-US"/>
          </a:p>
        </p:txBody>
      </p:sp>
      <p:sp>
        <p:nvSpPr>
          <p:cNvPr id="5" name="Footer Placeholder 4">
            <a:extLst>
              <a:ext uri="{FF2B5EF4-FFF2-40B4-BE49-F238E27FC236}">
                <a16:creationId xmlns:a16="http://schemas.microsoft.com/office/drawing/2014/main" id="{EDCAB98E-314F-45C4-9A64-AD3FAE051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49F32-B214-4A0C-8669-7FE4BA445965}"/>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593820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DE4A6D-DAA1-4551-A093-3C36C1C8CF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25FDA9-71CD-4B86-B291-BEBA43D8ED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9F5B1-B635-4479-A426-B1D4066502DB}"/>
              </a:ext>
            </a:extLst>
          </p:cNvPr>
          <p:cNvSpPr>
            <a:spLocks noGrp="1"/>
          </p:cNvSpPr>
          <p:nvPr>
            <p:ph type="dt" sz="half" idx="10"/>
          </p:nvPr>
        </p:nvSpPr>
        <p:spPr/>
        <p:txBody>
          <a:bodyPr/>
          <a:lstStyle/>
          <a:p>
            <a:fld id="{B5898F52-2787-4BA2-BBBC-9395E9F86D50}" type="datetimeFigureOut">
              <a:rPr lang="en-US" smtClean="0"/>
              <a:t>2/26/2026</a:t>
            </a:fld>
            <a:endParaRPr lang="en-US"/>
          </a:p>
        </p:txBody>
      </p:sp>
      <p:sp>
        <p:nvSpPr>
          <p:cNvPr id="5" name="Footer Placeholder 4">
            <a:extLst>
              <a:ext uri="{FF2B5EF4-FFF2-40B4-BE49-F238E27FC236}">
                <a16:creationId xmlns:a16="http://schemas.microsoft.com/office/drawing/2014/main" id="{6B833098-8769-47C3-80B2-C2942F984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9297-65D4-45BE-BE6C-5531FC6A5E1E}"/>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245743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A523-EF01-4656-9D54-347E984F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fld id="{B5898F52-2787-4BA2-BBBC-9395E9F86D50}" type="datetimeFigureOut">
              <a:rPr lang="en-US" smtClean="0"/>
              <a:t>2/26/2026</a:t>
            </a:fld>
            <a:endParaRPr lang="en-US"/>
          </a:p>
        </p:txBody>
      </p:sp>
      <p:sp>
        <p:nvSpPr>
          <p:cNvPr id="5" name="Footer Placeholder 4">
            <a:extLst>
              <a:ext uri="{FF2B5EF4-FFF2-40B4-BE49-F238E27FC236}">
                <a16:creationId xmlns:a16="http://schemas.microsoft.com/office/drawing/2014/main" id="{9E94444B-9FC3-414D-8EA0-15AB806D5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626776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F79BA-620F-4443-807B-BE44F36F98F1}"/>
              </a:ext>
            </a:extLst>
          </p:cNvPr>
          <p:cNvSpPr>
            <a:spLocks noGrp="1"/>
          </p:cNvSpPr>
          <p:nvPr>
            <p:ph type="title"/>
          </p:nvPr>
        </p:nvSpPr>
        <p:spPr>
          <a:xfrm>
            <a:off x="1069848" y="1709738"/>
            <a:ext cx="9430811"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30C9A625-6442-4047-B545-433C4451210A}"/>
              </a:ext>
            </a:extLst>
          </p:cNvPr>
          <p:cNvSpPr>
            <a:spLocks noGrp="1"/>
          </p:cNvSpPr>
          <p:nvPr>
            <p:ph type="body" idx="1"/>
          </p:nvPr>
        </p:nvSpPr>
        <p:spPr>
          <a:xfrm>
            <a:off x="1069848" y="4589463"/>
            <a:ext cx="943081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F8EAA30-3B1A-4BEA-9835-33D2072451F9}"/>
              </a:ext>
            </a:extLst>
          </p:cNvPr>
          <p:cNvSpPr>
            <a:spLocks noGrp="1"/>
          </p:cNvSpPr>
          <p:nvPr>
            <p:ph type="dt" sz="half" idx="10"/>
          </p:nvPr>
        </p:nvSpPr>
        <p:spPr/>
        <p:txBody>
          <a:bodyPr/>
          <a:lstStyle/>
          <a:p>
            <a:fld id="{B5898F52-2787-4BA2-BBBC-9395E9F86D50}" type="datetimeFigureOut">
              <a:rPr lang="en-US" smtClean="0"/>
              <a:t>2/26/2026</a:t>
            </a:fld>
            <a:endParaRPr lang="en-US"/>
          </a:p>
        </p:txBody>
      </p:sp>
      <p:sp>
        <p:nvSpPr>
          <p:cNvPr id="5" name="Footer Placeholder 4">
            <a:extLst>
              <a:ext uri="{FF2B5EF4-FFF2-40B4-BE49-F238E27FC236}">
                <a16:creationId xmlns:a16="http://schemas.microsoft.com/office/drawing/2014/main" id="{BB256440-3149-446F-8105-485333B18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FEDB1-D604-4E10-B334-5DB303498B12}"/>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184987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E563-D552-439E-8DF5-45062D875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136873-2DD5-456E-A3A9-FE408419E30D}"/>
              </a:ext>
            </a:extLst>
          </p:cNvPr>
          <p:cNvSpPr>
            <a:spLocks noGrp="1"/>
          </p:cNvSpPr>
          <p:nvPr>
            <p:ph sz="half" idx="1"/>
          </p:nvPr>
        </p:nvSpPr>
        <p:spPr>
          <a:xfrm>
            <a:off x="1069848" y="1825625"/>
            <a:ext cx="468405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6B04C-FB9E-4A9E-8892-4B5B702898B4}"/>
              </a:ext>
            </a:extLst>
          </p:cNvPr>
          <p:cNvSpPr>
            <a:spLocks noGrp="1"/>
          </p:cNvSpPr>
          <p:nvPr>
            <p:ph sz="half" idx="2"/>
          </p:nvPr>
        </p:nvSpPr>
        <p:spPr>
          <a:xfrm>
            <a:off x="6019802" y="1825625"/>
            <a:ext cx="468405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2E2F0B4-0E86-473E-BC42-78D856A00C2E}"/>
              </a:ext>
            </a:extLst>
          </p:cNvPr>
          <p:cNvSpPr>
            <a:spLocks noGrp="1"/>
          </p:cNvSpPr>
          <p:nvPr>
            <p:ph type="dt" sz="half" idx="10"/>
          </p:nvPr>
        </p:nvSpPr>
        <p:spPr/>
        <p:txBody>
          <a:bodyPr/>
          <a:lstStyle/>
          <a:p>
            <a:fld id="{B5898F52-2787-4BA2-BBBC-9395E9F86D50}" type="datetimeFigureOut">
              <a:rPr lang="en-US" smtClean="0"/>
              <a:t>2/26/2026</a:t>
            </a:fld>
            <a:endParaRPr lang="en-US"/>
          </a:p>
        </p:txBody>
      </p:sp>
      <p:sp>
        <p:nvSpPr>
          <p:cNvPr id="6" name="Footer Placeholder 5">
            <a:extLst>
              <a:ext uri="{FF2B5EF4-FFF2-40B4-BE49-F238E27FC236}">
                <a16:creationId xmlns:a16="http://schemas.microsoft.com/office/drawing/2014/main" id="{782B9537-F43C-4042-B165-A00358F9E2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9F52F-61F2-4FEE-8989-2FB400190C4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686076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2E5C-0B2D-4DB5-95F6-3C2C825DFE54}"/>
              </a:ext>
            </a:extLst>
          </p:cNvPr>
          <p:cNvSpPr>
            <a:spLocks noGrp="1"/>
          </p:cNvSpPr>
          <p:nvPr>
            <p:ph type="title"/>
          </p:nvPr>
        </p:nvSpPr>
        <p:spPr>
          <a:xfrm>
            <a:off x="839788" y="365125"/>
            <a:ext cx="989993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8F1C53-3F27-42E6-BE80-1DF57985741C}"/>
              </a:ext>
            </a:extLst>
          </p:cNvPr>
          <p:cNvSpPr>
            <a:spLocks noGrp="1"/>
          </p:cNvSpPr>
          <p:nvPr>
            <p:ph type="body" idx="1"/>
          </p:nvPr>
        </p:nvSpPr>
        <p:spPr>
          <a:xfrm>
            <a:off x="839789" y="1681163"/>
            <a:ext cx="4872132"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38CC6CB-F028-4322-B54F-571203106F23}"/>
              </a:ext>
            </a:extLst>
          </p:cNvPr>
          <p:cNvSpPr>
            <a:spLocks noGrp="1"/>
          </p:cNvSpPr>
          <p:nvPr>
            <p:ph sz="half" idx="2"/>
          </p:nvPr>
        </p:nvSpPr>
        <p:spPr>
          <a:xfrm>
            <a:off x="839787" y="2510632"/>
            <a:ext cx="4872133"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2AD2CD7-554E-4EAA-BAF6-86ABB7E81D25}"/>
              </a:ext>
            </a:extLst>
          </p:cNvPr>
          <p:cNvSpPr>
            <a:spLocks noGrp="1"/>
          </p:cNvSpPr>
          <p:nvPr>
            <p:ph type="body" sz="quarter" idx="3"/>
          </p:nvPr>
        </p:nvSpPr>
        <p:spPr>
          <a:xfrm>
            <a:off x="5889809" y="1681163"/>
            <a:ext cx="4849909"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982A2D6-379C-4D26-90AC-9F2F46DCE7F3}"/>
              </a:ext>
            </a:extLst>
          </p:cNvPr>
          <p:cNvSpPr>
            <a:spLocks noGrp="1"/>
          </p:cNvSpPr>
          <p:nvPr>
            <p:ph sz="quarter" idx="4"/>
          </p:nvPr>
        </p:nvSpPr>
        <p:spPr>
          <a:xfrm>
            <a:off x="5889810" y="2505075"/>
            <a:ext cx="4872134"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DEA0E4F3-8A65-4788-AE96-1FB2060F48D2}"/>
              </a:ext>
            </a:extLst>
          </p:cNvPr>
          <p:cNvSpPr>
            <a:spLocks noGrp="1"/>
          </p:cNvSpPr>
          <p:nvPr>
            <p:ph type="dt" sz="half" idx="10"/>
          </p:nvPr>
        </p:nvSpPr>
        <p:spPr/>
        <p:txBody>
          <a:bodyPr/>
          <a:lstStyle/>
          <a:p>
            <a:fld id="{B5898F52-2787-4BA2-BBBC-9395E9F86D50}" type="datetimeFigureOut">
              <a:rPr lang="en-US" smtClean="0"/>
              <a:t>2/26/2026</a:t>
            </a:fld>
            <a:endParaRPr lang="en-US"/>
          </a:p>
        </p:txBody>
      </p:sp>
      <p:sp>
        <p:nvSpPr>
          <p:cNvPr id="8" name="Footer Placeholder 7">
            <a:extLst>
              <a:ext uri="{FF2B5EF4-FFF2-40B4-BE49-F238E27FC236}">
                <a16:creationId xmlns:a16="http://schemas.microsoft.com/office/drawing/2014/main" id="{97522DA4-5EE1-440C-ADDE-D7B4F77B4E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BC291E-B8EF-4ED7-A04A-23426C220CF0}"/>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719294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CB818-E8D0-497B-9A7E-4F281D0DBC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E82B9D-CD58-4C05-8A78-CB6E0E9D49DC}"/>
              </a:ext>
            </a:extLst>
          </p:cNvPr>
          <p:cNvSpPr>
            <a:spLocks noGrp="1"/>
          </p:cNvSpPr>
          <p:nvPr>
            <p:ph type="dt" sz="half" idx="10"/>
          </p:nvPr>
        </p:nvSpPr>
        <p:spPr/>
        <p:txBody>
          <a:bodyPr/>
          <a:lstStyle/>
          <a:p>
            <a:fld id="{B5898F52-2787-4BA2-BBBC-9395E9F86D50}" type="datetimeFigureOut">
              <a:rPr lang="en-US" smtClean="0"/>
              <a:t>2/26/2026</a:t>
            </a:fld>
            <a:endParaRPr lang="en-US"/>
          </a:p>
        </p:txBody>
      </p:sp>
      <p:sp>
        <p:nvSpPr>
          <p:cNvPr id="4" name="Footer Placeholder 3">
            <a:extLst>
              <a:ext uri="{FF2B5EF4-FFF2-40B4-BE49-F238E27FC236}">
                <a16:creationId xmlns:a16="http://schemas.microsoft.com/office/drawing/2014/main" id="{BADE60CD-D6F3-40A7-BB8B-FEC8E3156A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02B832-C4FE-4F88-85EA-DDC16A82B9A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850759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75B2FC-801A-44A4-96BF-26A9E8B2A1C6}"/>
              </a:ext>
            </a:extLst>
          </p:cNvPr>
          <p:cNvSpPr>
            <a:spLocks noGrp="1"/>
          </p:cNvSpPr>
          <p:nvPr>
            <p:ph type="dt" sz="half" idx="10"/>
          </p:nvPr>
        </p:nvSpPr>
        <p:spPr/>
        <p:txBody>
          <a:bodyPr/>
          <a:lstStyle/>
          <a:p>
            <a:fld id="{B5898F52-2787-4BA2-BBBC-9395E9F86D50}" type="datetimeFigureOut">
              <a:rPr lang="en-US" smtClean="0"/>
              <a:t>2/26/2026</a:t>
            </a:fld>
            <a:endParaRPr lang="en-US"/>
          </a:p>
        </p:txBody>
      </p:sp>
      <p:sp>
        <p:nvSpPr>
          <p:cNvPr id="3" name="Footer Placeholder 2">
            <a:extLst>
              <a:ext uri="{FF2B5EF4-FFF2-40B4-BE49-F238E27FC236}">
                <a16:creationId xmlns:a16="http://schemas.microsoft.com/office/drawing/2014/main" id="{A8127F04-7E7E-485C-8B30-6B89E5A69F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933C81-AA74-4BCE-AA9E-56E5791D078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920264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D3CB-0541-46AD-B35E-0E0A1375E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F8EFDE-1D7D-46B8-AB55-A3C02EDD1888}"/>
              </a:ext>
            </a:extLst>
          </p:cNvPr>
          <p:cNvSpPr>
            <a:spLocks noGrp="1"/>
          </p:cNvSpPr>
          <p:nvPr>
            <p:ph idx="1"/>
          </p:nvPr>
        </p:nvSpPr>
        <p:spPr>
          <a:xfrm>
            <a:off x="5183188" y="457201"/>
            <a:ext cx="5652153" cy="5403850"/>
          </a:xfrm>
        </p:spPr>
        <p:txBody>
          <a:bodyPr/>
          <a:lstStyle>
            <a:lvl1pPr>
              <a:defRPr sz="3200"/>
            </a:lvl1pPr>
            <a:lvl2pPr>
              <a:defRPr sz="2800" b="1"/>
            </a:lvl2pPr>
            <a:lvl3pPr>
              <a:defRPr sz="2400" b="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411D2F5-DB36-4943-8A14-96AFC4883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6C07D4-6597-444C-9EFD-62021AE7618C}"/>
              </a:ext>
            </a:extLst>
          </p:cNvPr>
          <p:cNvSpPr>
            <a:spLocks noGrp="1"/>
          </p:cNvSpPr>
          <p:nvPr>
            <p:ph type="dt" sz="half" idx="10"/>
          </p:nvPr>
        </p:nvSpPr>
        <p:spPr/>
        <p:txBody>
          <a:bodyPr/>
          <a:lstStyle/>
          <a:p>
            <a:fld id="{B5898F52-2787-4BA2-BBBC-9395E9F86D50}" type="datetimeFigureOut">
              <a:rPr lang="en-US" smtClean="0"/>
              <a:t>2/26/2026</a:t>
            </a:fld>
            <a:endParaRPr lang="en-US"/>
          </a:p>
        </p:txBody>
      </p:sp>
      <p:sp>
        <p:nvSpPr>
          <p:cNvPr id="6" name="Footer Placeholder 5">
            <a:extLst>
              <a:ext uri="{FF2B5EF4-FFF2-40B4-BE49-F238E27FC236}">
                <a16:creationId xmlns:a16="http://schemas.microsoft.com/office/drawing/2014/main" id="{712D0D2C-70E8-4A24-9727-BEAF10B17D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D9E0F6-7216-48A1-8BCA-770C6DE3875B}"/>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391176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BEBD-5F1A-4111-A7F2-1CE82C9A69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0517FB-4008-4F68-B193-482971BA72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606C5F-0885-458F-9B21-47E60171B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886F2E-B752-4D78-8DC4-C96A1A00E670}"/>
              </a:ext>
            </a:extLst>
          </p:cNvPr>
          <p:cNvSpPr>
            <a:spLocks noGrp="1"/>
          </p:cNvSpPr>
          <p:nvPr>
            <p:ph type="dt" sz="half" idx="10"/>
          </p:nvPr>
        </p:nvSpPr>
        <p:spPr/>
        <p:txBody>
          <a:bodyPr/>
          <a:lstStyle/>
          <a:p>
            <a:fld id="{B5898F52-2787-4BA2-BBBC-9395E9F86D50}" type="datetimeFigureOut">
              <a:rPr lang="en-US" smtClean="0"/>
              <a:t>2/26/2026</a:t>
            </a:fld>
            <a:endParaRPr lang="en-US"/>
          </a:p>
        </p:txBody>
      </p:sp>
      <p:sp>
        <p:nvSpPr>
          <p:cNvPr id="6" name="Footer Placeholder 5">
            <a:extLst>
              <a:ext uri="{FF2B5EF4-FFF2-40B4-BE49-F238E27FC236}">
                <a16:creationId xmlns:a16="http://schemas.microsoft.com/office/drawing/2014/main" id="{4FC37751-8BB8-4224-870A-A2953E7607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2CE94-BD7E-44B3-9B5E-67D4BD317E9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6833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1AFD227-869A-489C-A9B5-3F0498DF3C0C}"/>
              </a:ext>
            </a:extLst>
          </p:cNvPr>
          <p:cNvGrpSpPr/>
          <p:nvPr/>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62704B34-199B-4964-9C78-3AB9735915AA}"/>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 name="Freeform 10">
              <a:extLst>
                <a:ext uri="{FF2B5EF4-FFF2-40B4-BE49-F238E27FC236}">
                  <a16:creationId xmlns:a16="http://schemas.microsoft.com/office/drawing/2014/main" id="{8B1E8DB8-017D-454E-849F-EE5742849FD4}"/>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 name="Freeform 15">
              <a:extLst>
                <a:ext uri="{FF2B5EF4-FFF2-40B4-BE49-F238E27FC236}">
                  <a16:creationId xmlns:a16="http://schemas.microsoft.com/office/drawing/2014/main" id="{16D80E5D-5099-41C4-A80A-1B1538C382FC}"/>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8">
              <a:extLst>
                <a:ext uri="{FF2B5EF4-FFF2-40B4-BE49-F238E27FC236}">
                  <a16:creationId xmlns:a16="http://schemas.microsoft.com/office/drawing/2014/main" id="{947751E1-E2F4-467E-B547-3BD4BAB7F56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9">
              <a:extLst>
                <a:ext uri="{FF2B5EF4-FFF2-40B4-BE49-F238E27FC236}">
                  <a16:creationId xmlns:a16="http://schemas.microsoft.com/office/drawing/2014/main" id="{55D8869B-B701-4268-9856-876345C8AE3F}"/>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20">
              <a:extLst>
                <a:ext uri="{FF2B5EF4-FFF2-40B4-BE49-F238E27FC236}">
                  <a16:creationId xmlns:a16="http://schemas.microsoft.com/office/drawing/2014/main" id="{A25CA59C-849F-4CE4-A9B0-293F98DE2C7C}"/>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22">
              <a:extLst>
                <a:ext uri="{FF2B5EF4-FFF2-40B4-BE49-F238E27FC236}">
                  <a16:creationId xmlns:a16="http://schemas.microsoft.com/office/drawing/2014/main" id="{FE000DB1-AAA1-4BFF-8F14-53624C2F9E0B}"/>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3">
              <a:extLst>
                <a:ext uri="{FF2B5EF4-FFF2-40B4-BE49-F238E27FC236}">
                  <a16:creationId xmlns:a16="http://schemas.microsoft.com/office/drawing/2014/main" id="{5EEFBC14-7E5B-47B2-B5E3-E90991F8919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6">
              <a:extLst>
                <a:ext uri="{FF2B5EF4-FFF2-40B4-BE49-F238E27FC236}">
                  <a16:creationId xmlns:a16="http://schemas.microsoft.com/office/drawing/2014/main" id="{00AFF6E4-A34A-4FD3-8C57-BB96114822D1}"/>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7">
              <a:extLst>
                <a:ext uri="{FF2B5EF4-FFF2-40B4-BE49-F238E27FC236}">
                  <a16:creationId xmlns:a16="http://schemas.microsoft.com/office/drawing/2014/main" id="{C63A8474-C075-4441-A0B3-52286EA50093}"/>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8">
              <a:extLst>
                <a:ext uri="{FF2B5EF4-FFF2-40B4-BE49-F238E27FC236}">
                  <a16:creationId xmlns:a16="http://schemas.microsoft.com/office/drawing/2014/main" id="{35DA4698-A2ED-4512-8887-F12D3F14372A}"/>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30">
              <a:extLst>
                <a:ext uri="{FF2B5EF4-FFF2-40B4-BE49-F238E27FC236}">
                  <a16:creationId xmlns:a16="http://schemas.microsoft.com/office/drawing/2014/main" id="{3358E118-D590-4E50-B21C-6CDAA1CCAFC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43">
              <a:extLst>
                <a:ext uri="{FF2B5EF4-FFF2-40B4-BE49-F238E27FC236}">
                  <a16:creationId xmlns:a16="http://schemas.microsoft.com/office/drawing/2014/main" id="{F1EE889E-60FF-423F-ADCB-6CBEE853A040}"/>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51">
              <a:extLst>
                <a:ext uri="{FF2B5EF4-FFF2-40B4-BE49-F238E27FC236}">
                  <a16:creationId xmlns:a16="http://schemas.microsoft.com/office/drawing/2014/main" id="{A4AA0634-0A7C-4A35-8EB7-775200F129FD}"/>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52">
              <a:extLst>
                <a:ext uri="{FF2B5EF4-FFF2-40B4-BE49-F238E27FC236}">
                  <a16:creationId xmlns:a16="http://schemas.microsoft.com/office/drawing/2014/main" id="{EBA21558-CAC3-445C-8882-5D4A0C6D2A0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3">
              <a:extLst>
                <a:ext uri="{FF2B5EF4-FFF2-40B4-BE49-F238E27FC236}">
                  <a16:creationId xmlns:a16="http://schemas.microsoft.com/office/drawing/2014/main" id="{2E9415F1-5D31-4C25-9E26-203EEF500877}"/>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4">
              <a:extLst>
                <a:ext uri="{FF2B5EF4-FFF2-40B4-BE49-F238E27FC236}">
                  <a16:creationId xmlns:a16="http://schemas.microsoft.com/office/drawing/2014/main" id="{622FC1F6-879A-45BA-8752-08020C39CE29}"/>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5">
              <a:extLst>
                <a:ext uri="{FF2B5EF4-FFF2-40B4-BE49-F238E27FC236}">
                  <a16:creationId xmlns:a16="http://schemas.microsoft.com/office/drawing/2014/main" id="{BA09826C-58E2-48C5-9666-333326C2CA44}"/>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6">
              <a:extLst>
                <a:ext uri="{FF2B5EF4-FFF2-40B4-BE49-F238E27FC236}">
                  <a16:creationId xmlns:a16="http://schemas.microsoft.com/office/drawing/2014/main" id="{A6D3555F-4EA1-4EA7-9D08-2D75CE51927B}"/>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7">
              <a:extLst>
                <a:ext uri="{FF2B5EF4-FFF2-40B4-BE49-F238E27FC236}">
                  <a16:creationId xmlns:a16="http://schemas.microsoft.com/office/drawing/2014/main" id="{60FA20E8-EDAA-4310-B870-97807901AC18}"/>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9">
              <a:extLst>
                <a:ext uri="{FF2B5EF4-FFF2-40B4-BE49-F238E27FC236}">
                  <a16:creationId xmlns:a16="http://schemas.microsoft.com/office/drawing/2014/main" id="{F5552AA2-C2AB-4D59-B6EF-E8E5EE110E52}"/>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60">
              <a:extLst>
                <a:ext uri="{FF2B5EF4-FFF2-40B4-BE49-F238E27FC236}">
                  <a16:creationId xmlns:a16="http://schemas.microsoft.com/office/drawing/2014/main" id="{0BA267D0-8F6B-4803-B948-70E29B4587EB}"/>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61">
              <a:extLst>
                <a:ext uri="{FF2B5EF4-FFF2-40B4-BE49-F238E27FC236}">
                  <a16:creationId xmlns:a16="http://schemas.microsoft.com/office/drawing/2014/main" id="{86E372A3-B9F4-4FEE-8B96-D9AD879E214E}"/>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
              <a:extLst>
                <a:ext uri="{FF2B5EF4-FFF2-40B4-BE49-F238E27FC236}">
                  <a16:creationId xmlns:a16="http://schemas.microsoft.com/office/drawing/2014/main" id="{FF0C4564-5DA6-4224-A8B7-85CE1323DE8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
              <a:extLst>
                <a:ext uri="{FF2B5EF4-FFF2-40B4-BE49-F238E27FC236}">
                  <a16:creationId xmlns:a16="http://schemas.microsoft.com/office/drawing/2014/main" id="{19F31D0D-C43D-4BB0-A13C-9524B84117D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7">
              <a:extLst>
                <a:ext uri="{FF2B5EF4-FFF2-40B4-BE49-F238E27FC236}">
                  <a16:creationId xmlns:a16="http://schemas.microsoft.com/office/drawing/2014/main" id="{6B32FB03-B0FE-4731-BE41-C59AFB49FBF5}"/>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8">
              <a:extLst>
                <a:ext uri="{FF2B5EF4-FFF2-40B4-BE49-F238E27FC236}">
                  <a16:creationId xmlns:a16="http://schemas.microsoft.com/office/drawing/2014/main" id="{BDD5B6F0-1E17-4DCD-AE5F-ED8C48892FEF}"/>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9">
              <a:extLst>
                <a:ext uri="{FF2B5EF4-FFF2-40B4-BE49-F238E27FC236}">
                  <a16:creationId xmlns:a16="http://schemas.microsoft.com/office/drawing/2014/main" id="{0290BE17-E89B-4AF9-B3F6-AF4884D52467}"/>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11">
              <a:extLst>
                <a:ext uri="{FF2B5EF4-FFF2-40B4-BE49-F238E27FC236}">
                  <a16:creationId xmlns:a16="http://schemas.microsoft.com/office/drawing/2014/main" id="{85F63089-F77F-4F02-8417-AAC1847FBCA7}"/>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12">
              <a:extLst>
                <a:ext uri="{FF2B5EF4-FFF2-40B4-BE49-F238E27FC236}">
                  <a16:creationId xmlns:a16="http://schemas.microsoft.com/office/drawing/2014/main" id="{7B01CD5E-570F-4CBF-9904-94F30D928C54}"/>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3">
              <a:extLst>
                <a:ext uri="{FF2B5EF4-FFF2-40B4-BE49-F238E27FC236}">
                  <a16:creationId xmlns:a16="http://schemas.microsoft.com/office/drawing/2014/main" id="{7EE6A672-2915-4B03-99A9-9364D5F1521E}"/>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4">
              <a:extLst>
                <a:ext uri="{FF2B5EF4-FFF2-40B4-BE49-F238E27FC236}">
                  <a16:creationId xmlns:a16="http://schemas.microsoft.com/office/drawing/2014/main" id="{2136B643-14E1-443A-BC1C-06ADAE65C30F}"/>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6">
              <a:extLst>
                <a:ext uri="{FF2B5EF4-FFF2-40B4-BE49-F238E27FC236}">
                  <a16:creationId xmlns:a16="http://schemas.microsoft.com/office/drawing/2014/main" id="{867FA393-4F37-4E1A-870B-F96775FAB7E8}"/>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7">
              <a:extLst>
                <a:ext uri="{FF2B5EF4-FFF2-40B4-BE49-F238E27FC236}">
                  <a16:creationId xmlns:a16="http://schemas.microsoft.com/office/drawing/2014/main" id="{E225A1BE-FAD2-4764-A7E4-A6DA07D0573B}"/>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21">
              <a:extLst>
                <a:ext uri="{FF2B5EF4-FFF2-40B4-BE49-F238E27FC236}">
                  <a16:creationId xmlns:a16="http://schemas.microsoft.com/office/drawing/2014/main" id="{25D65388-C7E0-4C07-822A-03C5009C6D1E}"/>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25">
              <a:extLst>
                <a:ext uri="{FF2B5EF4-FFF2-40B4-BE49-F238E27FC236}">
                  <a16:creationId xmlns:a16="http://schemas.microsoft.com/office/drawing/2014/main" id="{E1D79822-C494-449C-B439-F437DAD4F218}"/>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9">
              <a:extLst>
                <a:ext uri="{FF2B5EF4-FFF2-40B4-BE49-F238E27FC236}">
                  <a16:creationId xmlns:a16="http://schemas.microsoft.com/office/drawing/2014/main" id="{CDB324E5-E8D9-40E3-BAB4-1F87E67E4F46}"/>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31">
              <a:extLst>
                <a:ext uri="{FF2B5EF4-FFF2-40B4-BE49-F238E27FC236}">
                  <a16:creationId xmlns:a16="http://schemas.microsoft.com/office/drawing/2014/main" id="{15404AB3-12EB-462E-85A2-AF4A7E91D729}"/>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32">
              <a:extLst>
                <a:ext uri="{FF2B5EF4-FFF2-40B4-BE49-F238E27FC236}">
                  <a16:creationId xmlns:a16="http://schemas.microsoft.com/office/drawing/2014/main" id="{228021CB-53B3-4BCC-A14C-0B6951FC971F}"/>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3">
              <a:extLst>
                <a:ext uri="{FF2B5EF4-FFF2-40B4-BE49-F238E27FC236}">
                  <a16:creationId xmlns:a16="http://schemas.microsoft.com/office/drawing/2014/main" id="{B353D0BC-00A6-4EA4-9311-9FCB88CC2021}"/>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4">
              <a:extLst>
                <a:ext uri="{FF2B5EF4-FFF2-40B4-BE49-F238E27FC236}">
                  <a16:creationId xmlns:a16="http://schemas.microsoft.com/office/drawing/2014/main" id="{0E001FD3-6EDD-47A3-9916-826E1595DAB3}"/>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5">
              <a:extLst>
                <a:ext uri="{FF2B5EF4-FFF2-40B4-BE49-F238E27FC236}">
                  <a16:creationId xmlns:a16="http://schemas.microsoft.com/office/drawing/2014/main" id="{FE214D5B-D151-4E09-A01E-BEAAF9C679E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6">
              <a:extLst>
                <a:ext uri="{FF2B5EF4-FFF2-40B4-BE49-F238E27FC236}">
                  <a16:creationId xmlns:a16="http://schemas.microsoft.com/office/drawing/2014/main" id="{3024EF13-0A45-49DD-B0F4-FA3A5169EFFE}"/>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7">
              <a:extLst>
                <a:ext uri="{FF2B5EF4-FFF2-40B4-BE49-F238E27FC236}">
                  <a16:creationId xmlns:a16="http://schemas.microsoft.com/office/drawing/2014/main" id="{95E0BDAE-48A7-4752-A150-74DA4BAE5E4B}"/>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8">
              <a:extLst>
                <a:ext uri="{FF2B5EF4-FFF2-40B4-BE49-F238E27FC236}">
                  <a16:creationId xmlns:a16="http://schemas.microsoft.com/office/drawing/2014/main" id="{DE128EDB-3179-4F47-8B37-BEDE3B82FFC7}"/>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9">
              <a:extLst>
                <a:ext uri="{FF2B5EF4-FFF2-40B4-BE49-F238E27FC236}">
                  <a16:creationId xmlns:a16="http://schemas.microsoft.com/office/drawing/2014/main" id="{E09CDD49-7B7B-42C0-A09E-6CFB3CDFF6A1}"/>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40">
              <a:extLst>
                <a:ext uri="{FF2B5EF4-FFF2-40B4-BE49-F238E27FC236}">
                  <a16:creationId xmlns:a16="http://schemas.microsoft.com/office/drawing/2014/main" id="{93C5D839-4CD5-4165-9091-7D9B92CDC1D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41">
              <a:extLst>
                <a:ext uri="{FF2B5EF4-FFF2-40B4-BE49-F238E27FC236}">
                  <a16:creationId xmlns:a16="http://schemas.microsoft.com/office/drawing/2014/main" id="{3C7F638A-BB6D-4B24-A7F9-03BF8087459B}"/>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2">
              <a:extLst>
                <a:ext uri="{FF2B5EF4-FFF2-40B4-BE49-F238E27FC236}">
                  <a16:creationId xmlns:a16="http://schemas.microsoft.com/office/drawing/2014/main" id="{5B59DB64-329B-45EA-8A67-4213A886B5B2}"/>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4">
              <a:extLst>
                <a:ext uri="{FF2B5EF4-FFF2-40B4-BE49-F238E27FC236}">
                  <a16:creationId xmlns:a16="http://schemas.microsoft.com/office/drawing/2014/main" id="{D8DAB003-6484-4D1D-85AE-93FA09BC5EF5}"/>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5">
              <a:extLst>
                <a:ext uri="{FF2B5EF4-FFF2-40B4-BE49-F238E27FC236}">
                  <a16:creationId xmlns:a16="http://schemas.microsoft.com/office/drawing/2014/main" id="{D49280A1-ACA8-4CD6-9012-AF12660F07E4}"/>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6">
              <a:extLst>
                <a:ext uri="{FF2B5EF4-FFF2-40B4-BE49-F238E27FC236}">
                  <a16:creationId xmlns:a16="http://schemas.microsoft.com/office/drawing/2014/main" id="{C03EAE8C-6089-40E5-9361-2E266A1EEBA3}"/>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7">
              <a:extLst>
                <a:ext uri="{FF2B5EF4-FFF2-40B4-BE49-F238E27FC236}">
                  <a16:creationId xmlns:a16="http://schemas.microsoft.com/office/drawing/2014/main" id="{02E3A077-F087-4E14-A13E-4E9D4369B1F6}"/>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8">
              <a:extLst>
                <a:ext uri="{FF2B5EF4-FFF2-40B4-BE49-F238E27FC236}">
                  <a16:creationId xmlns:a16="http://schemas.microsoft.com/office/drawing/2014/main" id="{7CE4FAAA-45E7-4C86-B59A-F284B79EFD23}"/>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9">
              <a:extLst>
                <a:ext uri="{FF2B5EF4-FFF2-40B4-BE49-F238E27FC236}">
                  <a16:creationId xmlns:a16="http://schemas.microsoft.com/office/drawing/2014/main" id="{E2689B62-CCA1-4EE5-B622-FBA516868916}"/>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8">
              <a:extLst>
                <a:ext uri="{FF2B5EF4-FFF2-40B4-BE49-F238E27FC236}">
                  <a16:creationId xmlns:a16="http://schemas.microsoft.com/office/drawing/2014/main" id="{113638EE-3BCF-4315-A329-3C6766A3890B}"/>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106">
              <a:extLst>
                <a:ext uri="{FF2B5EF4-FFF2-40B4-BE49-F238E27FC236}">
                  <a16:creationId xmlns:a16="http://schemas.microsoft.com/office/drawing/2014/main" id="{4FB36B8F-335B-40F2-83BB-C2B2689DC2E9}"/>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p:nvSpPr>
          <p:cNvPr id="2" name="Title Placeholder 1">
            <a:extLst>
              <a:ext uri="{FF2B5EF4-FFF2-40B4-BE49-F238E27FC236}">
                <a16:creationId xmlns:a16="http://schemas.microsoft.com/office/drawing/2014/main" id="{7A05E913-A9D9-4639-B104-1F07A4AF6A56}"/>
              </a:ext>
            </a:extLst>
          </p:cNvPr>
          <p:cNvSpPr>
            <a:spLocks noGrp="1"/>
          </p:cNvSpPr>
          <p:nvPr>
            <p:ph type="title"/>
          </p:nvPr>
        </p:nvSpPr>
        <p:spPr>
          <a:xfrm>
            <a:off x="1069848" y="502920"/>
            <a:ext cx="9634011"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9940CEB-B6D7-46E6-9843-51534214017A}"/>
              </a:ext>
            </a:extLst>
          </p:cNvPr>
          <p:cNvSpPr>
            <a:spLocks noGrp="1"/>
          </p:cNvSpPr>
          <p:nvPr>
            <p:ph type="body" idx="1"/>
          </p:nvPr>
        </p:nvSpPr>
        <p:spPr>
          <a:xfrm>
            <a:off x="1069848" y="1874520"/>
            <a:ext cx="963401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5BAC8B5-8DFB-4920-8580-54824C831A94}"/>
              </a:ext>
            </a:extLst>
          </p:cNvPr>
          <p:cNvSpPr>
            <a:spLocks noGrp="1"/>
          </p:cNvSpPr>
          <p:nvPr>
            <p:ph type="dt" sz="half" idx="2"/>
          </p:nvPr>
        </p:nvSpPr>
        <p:spPr>
          <a:xfrm>
            <a:off x="173736" y="6382512"/>
            <a:ext cx="2845901" cy="365125"/>
          </a:xfrm>
          <a:prstGeom prst="rect">
            <a:avLst/>
          </a:prstGeom>
        </p:spPr>
        <p:txBody>
          <a:bodyPr vert="horz" lIns="91440" tIns="45720" rIns="91440" bIns="45720" rtlCol="0" anchor="ctr"/>
          <a:lstStyle>
            <a:lvl1pPr algn="l">
              <a:defRPr sz="1050">
                <a:solidFill>
                  <a:schemeClr val="tx2"/>
                </a:solidFill>
              </a:defRPr>
            </a:lvl1pPr>
          </a:lstStyle>
          <a:p>
            <a:fld id="{B5898F52-2787-4BA2-BBBC-9395E9F86D50}" type="datetimeFigureOut">
              <a:rPr lang="en-US" smtClean="0"/>
              <a:pPr/>
              <a:t>2/26/2026</a:t>
            </a:fld>
            <a:endParaRPr lang="en-US" dirty="0"/>
          </a:p>
        </p:txBody>
      </p:sp>
      <p:sp>
        <p:nvSpPr>
          <p:cNvPr id="5" name="Footer Placeholder 4">
            <a:extLst>
              <a:ext uri="{FF2B5EF4-FFF2-40B4-BE49-F238E27FC236}">
                <a16:creationId xmlns:a16="http://schemas.microsoft.com/office/drawing/2014/main" id="{3A9E2D5D-B616-4048-9CB8-4D316BBDB1FB}"/>
              </a:ext>
            </a:extLst>
          </p:cNvPr>
          <p:cNvSpPr>
            <a:spLocks noGrp="1"/>
          </p:cNvSpPr>
          <p:nvPr>
            <p:ph type="ftr" sz="quarter" idx="3"/>
          </p:nvPr>
        </p:nvSpPr>
        <p:spPr>
          <a:xfrm rot="5400000">
            <a:off x="-1754871" y="2093199"/>
            <a:ext cx="4157472" cy="416082"/>
          </a:xfrm>
          <a:prstGeom prst="rect">
            <a:avLst/>
          </a:prstGeom>
        </p:spPr>
        <p:txBody>
          <a:bodyPr vert="horz" lIns="91440" tIns="45720" rIns="91440" bIns="45720" rtlCol="0" anchor="ctr"/>
          <a:lstStyle>
            <a:lvl1pPr algn="l">
              <a:defRPr sz="105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63F322F0-8F3D-4AC5-9873-24666D0E0D34}"/>
              </a:ext>
            </a:extLst>
          </p:cNvPr>
          <p:cNvSpPr>
            <a:spLocks noGrp="1"/>
          </p:cNvSpPr>
          <p:nvPr>
            <p:ph type="sldNum" sz="quarter" idx="4"/>
          </p:nvPr>
        </p:nvSpPr>
        <p:spPr>
          <a:xfrm>
            <a:off x="11457919" y="6382512"/>
            <a:ext cx="500997" cy="365125"/>
          </a:xfrm>
          <a:prstGeom prst="rect">
            <a:avLst/>
          </a:prstGeom>
        </p:spPr>
        <p:txBody>
          <a:bodyPr vert="horz" lIns="91440" tIns="45720" rIns="91440" bIns="45720" rtlCol="0" anchor="ctr"/>
          <a:lstStyle>
            <a:lvl1pPr algn="r">
              <a:defRPr sz="1050">
                <a:solidFill>
                  <a:schemeClr val="tx2"/>
                </a:solidFill>
              </a:defRPr>
            </a:lvl1pPr>
          </a:lstStyle>
          <a:p>
            <a:fld id="{4C8B8A27-DF03-4546-BA93-21C967D57E5C}" type="slidenum">
              <a:rPr lang="en-US" smtClean="0"/>
              <a:pPr/>
              <a:t>‹#›</a:t>
            </a:fld>
            <a:endParaRPr lang="en-US"/>
          </a:p>
        </p:txBody>
      </p:sp>
    </p:spTree>
    <p:extLst>
      <p:ext uri="{BB962C8B-B14F-4D97-AF65-F5344CB8AC3E}">
        <p14:creationId xmlns:p14="http://schemas.microsoft.com/office/powerpoint/2010/main" val="393916369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8789E63-C78D-4210-8A38-DD6FB3B6B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6D426D1-2E05-76D8-86F2-BCF42A070BE5}"/>
              </a:ext>
            </a:extLst>
          </p:cNvPr>
          <p:cNvPicPr>
            <a:picLocks noChangeAspect="1"/>
          </p:cNvPicPr>
          <p:nvPr/>
        </p:nvPicPr>
        <p:blipFill rotWithShape="1">
          <a:blip r:embed="rId2"/>
          <a:srcRect t="20213"/>
          <a:stretch/>
        </p:blipFill>
        <p:spPr>
          <a:xfrm>
            <a:off x="20" y="-244918"/>
            <a:ext cx="12191980" cy="6857990"/>
          </a:xfrm>
          <a:prstGeom prst="rect">
            <a:avLst/>
          </a:prstGeom>
        </p:spPr>
      </p:pic>
      <p:sp>
        <p:nvSpPr>
          <p:cNvPr id="11" name="Rectangle 10">
            <a:extLst>
              <a:ext uri="{FF2B5EF4-FFF2-40B4-BE49-F238E27FC236}">
                <a16:creationId xmlns:a16="http://schemas.microsoft.com/office/drawing/2014/main" id="{AC8494C5-ED44-4EAD-9213-4FBAA4BB74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82" cy="4213412"/>
          </a:xfrm>
          <a:prstGeom prst="rect">
            <a:avLst/>
          </a:prstGeom>
          <a:gradFill>
            <a:gsLst>
              <a:gs pos="100000">
                <a:srgbClr val="000000">
                  <a:alpha val="0"/>
                </a:srgbClr>
              </a:gs>
              <a:gs pos="0">
                <a:schemeClr val="tx1"/>
              </a:gs>
              <a:gs pos="0">
                <a:srgbClr val="000000">
                  <a:alpha val="4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DDCC02-D37E-5535-0414-76E5CE507098}"/>
              </a:ext>
            </a:extLst>
          </p:cNvPr>
          <p:cNvSpPr>
            <a:spLocks noGrp="1"/>
          </p:cNvSpPr>
          <p:nvPr>
            <p:ph type="ctrTitle"/>
          </p:nvPr>
        </p:nvSpPr>
        <p:spPr>
          <a:xfrm>
            <a:off x="1809750" y="573741"/>
            <a:ext cx="8572500" cy="1733178"/>
          </a:xfrm>
        </p:spPr>
        <p:txBody>
          <a:bodyPr anchor="b">
            <a:normAutofit/>
          </a:bodyPr>
          <a:lstStyle/>
          <a:p>
            <a:pPr>
              <a:lnSpc>
                <a:spcPct val="90000"/>
              </a:lnSpc>
            </a:pPr>
            <a:r>
              <a:rPr lang="en-US" sz="2800" b="1" kern="1800" dirty="0">
                <a:effectLst/>
                <a:latin typeface="Times New Roman" panose="02020603050405020304" pitchFamily="18" charset="0"/>
                <a:ea typeface="Times New Roman" panose="02020603050405020304" pitchFamily="18" charset="0"/>
                <a:cs typeface="Times New Roman" panose="02020603050405020304" pitchFamily="18" charset="0"/>
              </a:rPr>
              <a:t>Grounded in the Storm: Mindfulness for Advisors</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endParaRPr lang="en-US" sz="4600" dirty="0">
              <a:solidFill>
                <a:schemeClr val="tx1"/>
              </a:solidFill>
            </a:endParaRPr>
          </a:p>
        </p:txBody>
      </p:sp>
      <p:sp>
        <p:nvSpPr>
          <p:cNvPr id="3" name="Subtitle 2">
            <a:extLst>
              <a:ext uri="{FF2B5EF4-FFF2-40B4-BE49-F238E27FC236}">
                <a16:creationId xmlns:a16="http://schemas.microsoft.com/office/drawing/2014/main" id="{AD0E012D-2455-F36A-25AA-A453E678456B}"/>
              </a:ext>
            </a:extLst>
          </p:cNvPr>
          <p:cNvSpPr>
            <a:spLocks noGrp="1"/>
          </p:cNvSpPr>
          <p:nvPr>
            <p:ph type="subTitle" idx="1"/>
          </p:nvPr>
        </p:nvSpPr>
        <p:spPr>
          <a:xfrm>
            <a:off x="1126671" y="2604056"/>
            <a:ext cx="9192985" cy="683438"/>
          </a:xfrm>
        </p:spPr>
        <p:txBody>
          <a:bodyPr anchor="t">
            <a:noAutofit/>
          </a:bodyPr>
          <a:lstStyle/>
          <a:p>
            <a:pPr>
              <a:lnSpc>
                <a:spcPct val="140000"/>
              </a:lnSpc>
            </a:pPr>
            <a:r>
              <a:rPr lang="en-US" sz="2800" dirty="0">
                <a:solidFill>
                  <a:schemeClr val="tx1"/>
                </a:solidFill>
              </a:rPr>
              <a:t>Misty Rhoads </a:t>
            </a:r>
            <a:r>
              <a:rPr lang="en-US" sz="2400" dirty="0">
                <a:solidFill>
                  <a:schemeClr val="tx1"/>
                </a:solidFill>
              </a:rPr>
              <a:t>Ph.D., LHC., CZB., MBSR</a:t>
            </a:r>
          </a:p>
          <a:p>
            <a:pPr>
              <a:lnSpc>
                <a:spcPct val="140000"/>
              </a:lnSpc>
            </a:pPr>
            <a:r>
              <a:rPr lang="en-US" sz="2800" dirty="0">
                <a:solidFill>
                  <a:schemeClr val="tx1"/>
                </a:solidFill>
              </a:rPr>
              <a:t>Advising Symposium</a:t>
            </a:r>
          </a:p>
          <a:p>
            <a:pPr>
              <a:lnSpc>
                <a:spcPct val="140000"/>
              </a:lnSpc>
            </a:pPr>
            <a:r>
              <a:rPr lang="en-US" sz="2800" dirty="0">
                <a:solidFill>
                  <a:schemeClr val="tx1"/>
                </a:solidFill>
              </a:rPr>
              <a:t>February 2026</a:t>
            </a:r>
          </a:p>
        </p:txBody>
      </p:sp>
    </p:spTree>
    <p:extLst>
      <p:ext uri="{BB962C8B-B14F-4D97-AF65-F5344CB8AC3E}">
        <p14:creationId xmlns:p14="http://schemas.microsoft.com/office/powerpoint/2010/main" val="1503341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1F9EE-78A8-493D-7043-685849E8B554}"/>
              </a:ext>
            </a:extLst>
          </p:cNvPr>
          <p:cNvSpPr>
            <a:spLocks noGrp="1"/>
          </p:cNvSpPr>
          <p:nvPr>
            <p:ph type="title"/>
          </p:nvPr>
        </p:nvSpPr>
        <p:spPr/>
        <p:txBody>
          <a:bodyPr>
            <a:normAutofit/>
          </a:bodyPr>
          <a:lstStyle/>
          <a:p>
            <a:r>
              <a:rPr lang="en-US" sz="2800" b="1" kern="0" dirty="0">
                <a:effectLst/>
                <a:latin typeface="Modern Love" panose="04090805081005020601" pitchFamily="82" charset="0"/>
                <a:ea typeface="Times New Roman" panose="02020603050405020304" pitchFamily="18" charset="0"/>
              </a:rPr>
              <a:t>What Is Mindfulness  and Why Are We Using It at EIU? </a:t>
            </a:r>
            <a:endParaRPr lang="en-US" sz="2800" dirty="0">
              <a:latin typeface="Modern Love" panose="04090805081005020601" pitchFamily="82" charset="0"/>
            </a:endParaRPr>
          </a:p>
        </p:txBody>
      </p:sp>
      <p:sp>
        <p:nvSpPr>
          <p:cNvPr id="3" name="Content Placeholder 2">
            <a:extLst>
              <a:ext uri="{FF2B5EF4-FFF2-40B4-BE49-F238E27FC236}">
                <a16:creationId xmlns:a16="http://schemas.microsoft.com/office/drawing/2014/main" id="{C87A9BF4-2724-CD12-16E7-59FAF46E3D11}"/>
              </a:ext>
            </a:extLst>
          </p:cNvPr>
          <p:cNvSpPr>
            <a:spLocks noGrp="1"/>
          </p:cNvSpPr>
          <p:nvPr>
            <p:ph idx="1"/>
          </p:nvPr>
        </p:nvSpPr>
        <p:spPr>
          <a:solidFill>
            <a:srgbClr val="FFDAD4"/>
          </a:solidFill>
          <a:ln w="38100">
            <a:solidFill>
              <a:schemeClr val="tx1"/>
            </a:solidFill>
          </a:ln>
        </p:spPr>
        <p:txBody>
          <a:bodyPr>
            <a:noAutofit/>
          </a:bodyPr>
          <a:lstStyle/>
          <a:p>
            <a:pPr marL="0" marR="0">
              <a:lnSpc>
                <a:spcPct val="115000"/>
              </a:lnSpc>
              <a:spcBef>
                <a:spcPts val="0"/>
              </a:spcBef>
              <a:spcAft>
                <a:spcPts val="800"/>
              </a:spcAf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Mindfulness is the capacity to pay attention, on purpose, in the present moment, without judgment. It is the ability to feel more calm and centered as things come at us and to have more internal space to deal with things.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At EIU, we are using mindfulness because: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Burnout is real.</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Students are arriving more anxious and more dysregulated.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Advisors are carrying invisible emotional labor.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And regulation is teachable.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sz="2200"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1272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7" name="Rectangle 126">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6F53D3C3-F24F-4317-98B6-A05ECD304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 y="1713"/>
            <a:ext cx="5289354" cy="68661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adder up a hole">
            <a:extLst>
              <a:ext uri="{FF2B5EF4-FFF2-40B4-BE49-F238E27FC236}">
                <a16:creationId xmlns:a16="http://schemas.microsoft.com/office/drawing/2014/main" id="{0B9E3576-1C20-F736-247F-AF840456AA0E}"/>
              </a:ext>
            </a:extLst>
          </p:cNvPr>
          <p:cNvPicPr>
            <a:picLocks noChangeAspect="1"/>
          </p:cNvPicPr>
          <p:nvPr/>
        </p:nvPicPr>
        <p:blipFill rotWithShape="1">
          <a:blip r:embed="rId2">
            <a:alphaModFix amt="60000"/>
          </a:blip>
          <a:srcRect l="24232" r="24361" b="-1"/>
          <a:stretch/>
        </p:blipFill>
        <p:spPr>
          <a:xfrm>
            <a:off x="-1" y="1"/>
            <a:ext cx="5295331" cy="6875834"/>
          </a:xfrm>
          <a:prstGeom prst="rect">
            <a:avLst/>
          </a:prstGeom>
        </p:spPr>
      </p:pic>
      <p:sp>
        <p:nvSpPr>
          <p:cNvPr id="2" name="Title 1">
            <a:extLst>
              <a:ext uri="{FF2B5EF4-FFF2-40B4-BE49-F238E27FC236}">
                <a16:creationId xmlns:a16="http://schemas.microsoft.com/office/drawing/2014/main" id="{E6093C35-CDC7-3548-2559-648C8B329B1C}"/>
              </a:ext>
            </a:extLst>
          </p:cNvPr>
          <p:cNvSpPr>
            <a:spLocks noGrp="1"/>
          </p:cNvSpPr>
          <p:nvPr>
            <p:ph type="title"/>
          </p:nvPr>
        </p:nvSpPr>
        <p:spPr>
          <a:xfrm>
            <a:off x="591674" y="1395699"/>
            <a:ext cx="4223965" cy="4111831"/>
          </a:xfrm>
        </p:spPr>
        <p:txBody>
          <a:bodyPr>
            <a:normAutofit/>
          </a:bodyPr>
          <a:lstStyle/>
          <a:p>
            <a:pPr algn="ctr"/>
            <a:r>
              <a:rPr lang="en-US" sz="2400" b="1" kern="0" dirty="0">
                <a:solidFill>
                  <a:schemeClr val="bg1"/>
                </a:solidFill>
                <a:effectLst/>
                <a:latin typeface="Modern Love" panose="04090805081005020601" pitchFamily="82" charset="0"/>
                <a:ea typeface="Times New Roman" panose="02020603050405020304" pitchFamily="18" charset="0"/>
              </a:rPr>
              <a:t>The Nervous System Ladder</a:t>
            </a:r>
            <a:endParaRPr lang="en-US" dirty="0">
              <a:solidFill>
                <a:srgbClr val="FFFFFF"/>
              </a:solidFill>
            </a:endParaRPr>
          </a:p>
        </p:txBody>
      </p:sp>
      <p:sp>
        <p:nvSpPr>
          <p:cNvPr id="3" name="Content Placeholder 2">
            <a:extLst>
              <a:ext uri="{FF2B5EF4-FFF2-40B4-BE49-F238E27FC236}">
                <a16:creationId xmlns:a16="http://schemas.microsoft.com/office/drawing/2014/main" id="{74B09741-5694-D776-7B61-139632067AF4}"/>
              </a:ext>
            </a:extLst>
          </p:cNvPr>
          <p:cNvSpPr>
            <a:spLocks noGrp="1"/>
          </p:cNvSpPr>
          <p:nvPr>
            <p:ph idx="1"/>
          </p:nvPr>
        </p:nvSpPr>
        <p:spPr>
          <a:xfrm>
            <a:off x="6096000" y="486697"/>
            <a:ext cx="5219700" cy="5495003"/>
          </a:xfrm>
        </p:spPr>
        <p:txBody>
          <a:bodyPr>
            <a:normAutofit/>
          </a:bodyPr>
          <a:lstStyle/>
          <a:p>
            <a:pPr rtl="0">
              <a:lnSpc>
                <a:spcPct val="140000"/>
              </a:lnSpc>
              <a:spcBef>
                <a:spcPts val="0"/>
              </a:spcBef>
              <a:spcAft>
                <a:spcPts val="0"/>
              </a:spcAft>
            </a:pPr>
            <a:r>
              <a:rPr lang="en-US" sz="1800" b="1" kern="0" dirty="0">
                <a:effectLst/>
                <a:latin typeface="Times New Roman" panose="02020603050405020304" pitchFamily="18" charset="0"/>
                <a:ea typeface="Times New Roman" panose="02020603050405020304" pitchFamily="18" charset="0"/>
              </a:rPr>
              <a:t>Ventral Vagal</a:t>
            </a:r>
          </a:p>
          <a:p>
            <a:pPr lvl="1">
              <a:lnSpc>
                <a:spcPct val="140000"/>
              </a:lnSpc>
              <a:spcBef>
                <a:spcPts val="0"/>
              </a:spcBef>
            </a:pPr>
            <a:r>
              <a:rPr lang="en-US" sz="1600" b="1" kern="0" dirty="0">
                <a:effectLst/>
                <a:latin typeface="Times New Roman" panose="02020603050405020304" pitchFamily="18" charset="0"/>
                <a:ea typeface="Times New Roman" panose="02020603050405020304" pitchFamily="18" charset="0"/>
              </a:rPr>
              <a:t> (Safe &amp; Connected)</a:t>
            </a:r>
            <a:endParaRPr lang="en-US" sz="1600" b="1" i="0" u="none" strike="noStrike" dirty="0">
              <a:effectLst/>
              <a:latin typeface="Arial" panose="020B0604020202020204" pitchFamily="34" charset="0"/>
            </a:endParaRPr>
          </a:p>
          <a:p>
            <a:pPr rtl="0">
              <a:lnSpc>
                <a:spcPct val="140000"/>
              </a:lnSpc>
              <a:spcBef>
                <a:spcPts val="0"/>
              </a:spcBef>
              <a:spcAft>
                <a:spcPts val="0"/>
              </a:spcAft>
            </a:pPr>
            <a:endParaRPr lang="en-US" sz="1800" b="0" dirty="0">
              <a:effectLst/>
            </a:endParaRPr>
          </a:p>
          <a:p>
            <a:pPr>
              <a:lnSpc>
                <a:spcPct val="140000"/>
              </a:lnSpc>
              <a:spcBef>
                <a:spcPts val="0"/>
              </a:spcBef>
            </a:pPr>
            <a:r>
              <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rPr>
              <a:t>Middle of the Ladder  </a:t>
            </a:r>
          </a:p>
          <a:p>
            <a:pPr lvl="1">
              <a:lnSpc>
                <a:spcPct val="140000"/>
              </a:lnSpc>
              <a:spcBef>
                <a:spcPts val="0"/>
              </a:spcBef>
            </a:pPr>
            <a:r>
              <a:rPr lang="en-US" sz="1600" b="1" kern="0" dirty="0">
                <a:effectLst/>
                <a:latin typeface="Times New Roman" panose="02020603050405020304" pitchFamily="18" charset="0"/>
                <a:ea typeface="Times New Roman" panose="02020603050405020304" pitchFamily="18" charset="0"/>
                <a:cs typeface="Times New Roman" panose="02020603050405020304" pitchFamily="18" charset="0"/>
              </a:rPr>
              <a:t>Sympathetic (Fight or Flight)</a:t>
            </a:r>
          </a:p>
          <a:p>
            <a:pPr>
              <a:lnSpc>
                <a:spcPct val="140000"/>
              </a:lnSpc>
              <a:spcBef>
                <a:spcPts val="0"/>
              </a:spcBef>
            </a:pPr>
            <a:endPar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40000"/>
              </a:lnSpc>
              <a:spcBef>
                <a:spcPts val="0"/>
              </a:spcBef>
            </a:pPr>
            <a:r>
              <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rPr>
              <a:t>Bottom of the Ladder  </a:t>
            </a:r>
          </a:p>
          <a:p>
            <a:pPr lvl="1">
              <a:lnSpc>
                <a:spcPct val="140000"/>
              </a:lnSpc>
              <a:spcBef>
                <a:spcPts val="0"/>
              </a:spcBef>
            </a:pPr>
            <a:r>
              <a:rPr lang="en-US" sz="1600" b="1" kern="0" dirty="0">
                <a:effectLst/>
                <a:latin typeface="Times New Roman" panose="02020603050405020304" pitchFamily="18" charset="0"/>
                <a:ea typeface="Times New Roman" panose="02020603050405020304" pitchFamily="18" charset="0"/>
                <a:cs typeface="Times New Roman" panose="02020603050405020304" pitchFamily="18" charset="0"/>
              </a:rPr>
              <a:t>Dorsal Vagal (Shutdown)</a:t>
            </a:r>
          </a:p>
          <a:p>
            <a:pPr lvl="1">
              <a:lnSpc>
                <a:spcPct val="140000"/>
              </a:lnSpc>
              <a:spcBef>
                <a:spcPts val="0"/>
              </a:spcBef>
            </a:pPr>
            <a:r>
              <a:rPr lang="en-US" sz="1600" b="1" kern="0" dirty="0">
                <a:effectLst/>
                <a:latin typeface="Times New Roman" panose="02020603050405020304" pitchFamily="18" charset="0"/>
                <a:ea typeface="Times New Roman" panose="02020603050405020304" pitchFamily="18" charset="0"/>
              </a:rPr>
              <a:t>	Locating Ourselves on the Ladder </a:t>
            </a:r>
          </a:p>
          <a:p>
            <a:pPr lvl="1">
              <a:lnSpc>
                <a:spcPct val="140000"/>
              </a:lnSpc>
              <a:spcBef>
                <a:spcPts val="0"/>
              </a:spcBef>
            </a:pPr>
            <a:r>
              <a:rPr lang="en-US" sz="1600" b="1" kern="0" dirty="0">
                <a:latin typeface="Times New Roman" panose="02020603050405020304" pitchFamily="18" charset="0"/>
                <a:ea typeface="Aptos" panose="020B0004020202020204" pitchFamily="34" charset="0"/>
                <a:cs typeface="Times New Roman" panose="02020603050405020304" pitchFamily="18" charset="0"/>
              </a:rPr>
              <a:t>	Glimmers</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40000"/>
              </a:lnSpc>
              <a:spcBef>
                <a:spcPts val="0"/>
              </a:spcBef>
            </a:pPr>
            <a:endPar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40000"/>
              </a:lnSpc>
              <a:spcBef>
                <a:spcPts val="0"/>
              </a:spcBef>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rtl="0">
              <a:lnSpc>
                <a:spcPct val="140000"/>
              </a:lnSpc>
              <a:spcBef>
                <a:spcPts val="0"/>
              </a:spcBef>
              <a:spcAft>
                <a:spcPts val="0"/>
              </a:spcAft>
              <a:buNone/>
            </a:pPr>
            <a:endParaRPr lang="en-US" sz="1800" b="1" i="0" u="none" strike="noStrike" dirty="0">
              <a:effectLst/>
              <a:latin typeface="Arial" panose="020B0604020202020204" pitchFamily="34" charset="0"/>
            </a:endParaRPr>
          </a:p>
          <a:p>
            <a:pPr rtl="0">
              <a:lnSpc>
                <a:spcPct val="140000"/>
              </a:lnSpc>
              <a:spcBef>
                <a:spcPts val="0"/>
              </a:spcBef>
              <a:spcAft>
                <a:spcPts val="0"/>
              </a:spcAft>
              <a:buFont typeface="Wingdings" pitchFamily="2" charset="2"/>
              <a:buChar char="Ø"/>
            </a:pPr>
            <a:endParaRPr lang="en-US" sz="1800" b="1" i="0" u="none" strike="noStrike" dirty="0">
              <a:effectLst/>
              <a:latin typeface="Arial" panose="020B0604020202020204" pitchFamily="34" charset="0"/>
            </a:endParaRPr>
          </a:p>
        </p:txBody>
      </p:sp>
    </p:spTree>
    <p:extLst>
      <p:ext uri="{BB962C8B-B14F-4D97-AF65-F5344CB8AC3E}">
        <p14:creationId xmlns:p14="http://schemas.microsoft.com/office/powerpoint/2010/main" val="2327320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E1270-4E3C-5010-DDC2-6C746CB8750A}"/>
              </a:ext>
            </a:extLst>
          </p:cNvPr>
          <p:cNvSpPr>
            <a:spLocks noGrp="1"/>
          </p:cNvSpPr>
          <p:nvPr>
            <p:ph type="title"/>
          </p:nvPr>
        </p:nvSpPr>
        <p:spPr/>
        <p:txBody>
          <a:bodyPr/>
          <a:lstStyle/>
          <a:p>
            <a:r>
              <a:rPr lang="en-US" dirty="0"/>
              <a:t>   </a:t>
            </a:r>
            <a:r>
              <a:rPr lang="en-US" sz="2400" b="1" kern="0" dirty="0">
                <a:effectLst/>
                <a:latin typeface="Modern Love" panose="04090805081005020601" pitchFamily="82" charset="0"/>
                <a:ea typeface="Times New Roman" panose="02020603050405020304" pitchFamily="18" charset="0"/>
              </a:rPr>
              <a:t>Why Mindfulness Matters in Advisor Roles</a:t>
            </a:r>
            <a:endParaRPr lang="en-US" sz="2400" dirty="0">
              <a:latin typeface="Modern Love" panose="04090805081005020601" pitchFamily="82" charset="0"/>
            </a:endParaRPr>
          </a:p>
        </p:txBody>
      </p:sp>
      <p:sp>
        <p:nvSpPr>
          <p:cNvPr id="3" name="Content Placeholder 2">
            <a:extLst>
              <a:ext uri="{FF2B5EF4-FFF2-40B4-BE49-F238E27FC236}">
                <a16:creationId xmlns:a16="http://schemas.microsoft.com/office/drawing/2014/main" id="{24623599-FC94-2FD2-7A7E-F72C4C4BC6A9}"/>
              </a:ext>
            </a:extLst>
          </p:cNvPr>
          <p:cNvSpPr>
            <a:spLocks noGrp="1"/>
          </p:cNvSpPr>
          <p:nvPr>
            <p:ph idx="1"/>
          </p:nvPr>
        </p:nvSpPr>
        <p:spPr/>
        <p:txBody>
          <a:bodyPr>
            <a:normAutofit/>
          </a:bodyPr>
          <a:lstStyle/>
          <a:p>
            <a:pPr marL="0" marR="0">
              <a:lnSpc>
                <a:spcPct val="115000"/>
              </a:lnSpc>
              <a:spcBef>
                <a:spcPts val="0"/>
              </a:spcBef>
              <a:spcAft>
                <a:spcPts val="800"/>
              </a:spcAft>
            </a:pPr>
            <a:r>
              <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rPr>
              <a:t>When we are regulated, we have:</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Greater cognitive flexibility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Better executive function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Increased empathy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rPr>
              <a:t>When a student trauma-dumps:</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Your nervous system activates.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You feel urgency.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You may feel overwhelmed.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lvl="1"/>
            <a:endParaRPr lang="en-US" sz="2400" dirty="0"/>
          </a:p>
          <a:p>
            <a:pPr lvl="1"/>
            <a:endParaRPr lang="en-US" dirty="0"/>
          </a:p>
        </p:txBody>
      </p:sp>
      <p:pic>
        <p:nvPicPr>
          <p:cNvPr id="1026" name="Picture 2" descr="Co-Regulation - Change 2 Chill">
            <a:extLst>
              <a:ext uri="{FF2B5EF4-FFF2-40B4-BE49-F238E27FC236}">
                <a16:creationId xmlns:a16="http://schemas.microsoft.com/office/drawing/2014/main" id="{3EB775B9-40EB-460B-1FF2-919DB9CE16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1429" y="2343149"/>
            <a:ext cx="5233847" cy="1918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554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8">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10">
            <a:extLst>
              <a:ext uri="{FF2B5EF4-FFF2-40B4-BE49-F238E27FC236}">
                <a16:creationId xmlns:a16="http://schemas.microsoft.com/office/drawing/2014/main" id="{969239DF-EAA4-47C3-B4E3-79C6BCB24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3" y="5267"/>
            <a:ext cx="6635041" cy="6847466"/>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58166D-ABEC-2CB3-B4EF-88EC9837310B}"/>
              </a:ext>
            </a:extLst>
          </p:cNvPr>
          <p:cNvSpPr>
            <a:spLocks noGrp="1"/>
          </p:cNvSpPr>
          <p:nvPr>
            <p:ph type="title"/>
          </p:nvPr>
        </p:nvSpPr>
        <p:spPr>
          <a:xfrm>
            <a:off x="803932" y="571501"/>
            <a:ext cx="5110909" cy="1106272"/>
          </a:xfrm>
        </p:spPr>
        <p:txBody>
          <a:bodyPr>
            <a:normAutofit/>
          </a:bodyPr>
          <a:lstStyle/>
          <a:p>
            <a:pPr algn="ctr"/>
            <a:r>
              <a:rPr lang="en-US" sz="1800" b="1" kern="0" dirty="0">
                <a:effectLst/>
                <a:latin typeface="Modern Love" panose="04090805081005020601" pitchFamily="82" charset="0"/>
                <a:ea typeface="Times New Roman" panose="02020603050405020304" pitchFamily="18" charset="0"/>
              </a:rPr>
              <a:t>Co-Regulation: Why Your Regulation Matters </a:t>
            </a:r>
            <a:endParaRPr lang="en-US" dirty="0">
              <a:latin typeface="Modern Love" panose="04090805081005020601" pitchFamily="82" charset="0"/>
            </a:endParaRPr>
          </a:p>
        </p:txBody>
      </p:sp>
      <p:sp>
        <p:nvSpPr>
          <p:cNvPr id="3" name="Content Placeholder 2">
            <a:extLst>
              <a:ext uri="{FF2B5EF4-FFF2-40B4-BE49-F238E27FC236}">
                <a16:creationId xmlns:a16="http://schemas.microsoft.com/office/drawing/2014/main" id="{CAE139E0-8455-B4C4-F10C-CB598DC27784}"/>
              </a:ext>
            </a:extLst>
          </p:cNvPr>
          <p:cNvSpPr>
            <a:spLocks noGrp="1"/>
          </p:cNvSpPr>
          <p:nvPr>
            <p:ph idx="1"/>
          </p:nvPr>
        </p:nvSpPr>
        <p:spPr>
          <a:xfrm>
            <a:off x="1066799" y="1816839"/>
            <a:ext cx="4539129" cy="4298287"/>
          </a:xfrm>
        </p:spPr>
        <p:txBody>
          <a:bodyPr>
            <a:normAutofit lnSpcReduction="10000"/>
          </a:bodyPr>
          <a:lstStyle/>
          <a:p>
            <a:pPr>
              <a:lnSpc>
                <a:spcPct val="140000"/>
              </a:lnSpc>
              <a:buFont typeface="Wingdings" pitchFamily="2" charset="2"/>
              <a:buChar char="v"/>
            </a:pPr>
            <a:r>
              <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rPr>
              <a:t>Advisors and faculty- I can’t say it enough we are the nervous system of the university. It takes a regulated nervous system to co-regulate a dysregulated one.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40000"/>
              </a:lnSpc>
              <a:buFont typeface="Wingdings" pitchFamily="2" charset="2"/>
              <a:buChar char="v"/>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Co-regulation is the process of supporting another’s nervous system through your presence, attention, and physiological steadiness. Your eyes, tone, facial expression, and your energy field. You do not fix problems. You influence safety through what you embody.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40000"/>
              </a:lnSpc>
              <a:buFont typeface="Wingdings" pitchFamily="2" charset="2"/>
              <a:buChar char="v"/>
            </a:pPr>
            <a:endParaRPr lang="en-US" sz="1900" b="1" dirty="0"/>
          </a:p>
        </p:txBody>
      </p:sp>
      <p:pic>
        <p:nvPicPr>
          <p:cNvPr id="73" name="Picture 4" descr="Donkey looking at the camera">
            <a:extLst>
              <a:ext uri="{FF2B5EF4-FFF2-40B4-BE49-F238E27FC236}">
                <a16:creationId xmlns:a16="http://schemas.microsoft.com/office/drawing/2014/main" id="{4038D00F-69BD-6F55-DF59-E6B4A338455F}"/>
              </a:ext>
            </a:extLst>
          </p:cNvPr>
          <p:cNvPicPr>
            <a:picLocks noChangeAspect="1"/>
          </p:cNvPicPr>
          <p:nvPr/>
        </p:nvPicPr>
        <p:blipFill rotWithShape="1">
          <a:blip r:embed="rId2"/>
          <a:srcRect l="18573" r="27712" b="1"/>
          <a:stretch/>
        </p:blipFill>
        <p:spPr>
          <a:xfrm>
            <a:off x="6645834" y="1"/>
            <a:ext cx="5546166" cy="6866192"/>
          </a:xfrm>
          <a:prstGeom prst="rect">
            <a:avLst/>
          </a:prstGeom>
        </p:spPr>
      </p:pic>
      <p:grpSp>
        <p:nvGrpSpPr>
          <p:cNvPr id="13" name="Group 12">
            <a:extLst>
              <a:ext uri="{FF2B5EF4-FFF2-40B4-BE49-F238E27FC236}">
                <a16:creationId xmlns:a16="http://schemas.microsoft.com/office/drawing/2014/main" id="{3389B237-4CAB-4403-A95C-C04D71F4B4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45458" y="-31769"/>
            <a:ext cx="510538" cy="6804779"/>
            <a:chOff x="11445458" y="-31769"/>
            <a:chExt cx="510538" cy="6804779"/>
          </a:xfrm>
        </p:grpSpPr>
        <p:sp>
          <p:nvSpPr>
            <p:cNvPr id="14" name="Freeform 8">
              <a:extLst>
                <a:ext uri="{FF2B5EF4-FFF2-40B4-BE49-F238E27FC236}">
                  <a16:creationId xmlns:a16="http://schemas.microsoft.com/office/drawing/2014/main" id="{57652216-AF47-4D6B-A81B-2DC28B6255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7521" y="666336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3">
              <a:extLst>
                <a:ext uri="{FF2B5EF4-FFF2-40B4-BE49-F238E27FC236}">
                  <a16:creationId xmlns:a16="http://schemas.microsoft.com/office/drawing/2014/main" id="{0E53B701-E5D9-4269-97AD-69F3087D28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8634" y="742112"/>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51">
              <a:extLst>
                <a:ext uri="{FF2B5EF4-FFF2-40B4-BE49-F238E27FC236}">
                  <a16:creationId xmlns:a16="http://schemas.microsoft.com/office/drawing/2014/main" id="{53F3EB0D-ADA8-4F65-9811-0A990FE6BE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06592" y="959823"/>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53">
              <a:extLst>
                <a:ext uri="{FF2B5EF4-FFF2-40B4-BE49-F238E27FC236}">
                  <a16:creationId xmlns:a16="http://schemas.microsoft.com/office/drawing/2014/main" id="{7FC10137-17E1-4C6D-B7A2-CD86B7C148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678" y="1198596"/>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54">
              <a:extLst>
                <a:ext uri="{FF2B5EF4-FFF2-40B4-BE49-F238E27FC236}">
                  <a16:creationId xmlns:a16="http://schemas.microsoft.com/office/drawing/2014/main" id="{983715DD-6794-4B57-8585-E0EFF671E7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8560" y="447364"/>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55">
              <a:extLst>
                <a:ext uri="{FF2B5EF4-FFF2-40B4-BE49-F238E27FC236}">
                  <a16:creationId xmlns:a16="http://schemas.microsoft.com/office/drawing/2014/main" id="{6B8B9805-E14F-4943-B15E-48460BFD60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538" y="140819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56">
              <a:extLst>
                <a:ext uri="{FF2B5EF4-FFF2-40B4-BE49-F238E27FC236}">
                  <a16:creationId xmlns:a16="http://schemas.microsoft.com/office/drawing/2014/main" id="{112C42C6-34DE-404D-B18A-8E94E76A3C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234" y="2238233"/>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57">
              <a:extLst>
                <a:ext uri="{FF2B5EF4-FFF2-40B4-BE49-F238E27FC236}">
                  <a16:creationId xmlns:a16="http://schemas.microsoft.com/office/drawing/2014/main" id="{105114E3-B528-44FB-AD64-31F7940A69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80687" y="1617942"/>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59">
              <a:extLst>
                <a:ext uri="{FF2B5EF4-FFF2-40B4-BE49-F238E27FC236}">
                  <a16:creationId xmlns:a16="http://schemas.microsoft.com/office/drawing/2014/main" id="{66162961-2E66-4F1D-AD08-A09C28C5E0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0137" y="200295"/>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60">
              <a:extLst>
                <a:ext uri="{FF2B5EF4-FFF2-40B4-BE49-F238E27FC236}">
                  <a16:creationId xmlns:a16="http://schemas.microsoft.com/office/drawing/2014/main" id="{7DF10D80-7F03-41B7-BF83-7086CFB705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5368" y="1847736"/>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61">
              <a:extLst>
                <a:ext uri="{FF2B5EF4-FFF2-40B4-BE49-F238E27FC236}">
                  <a16:creationId xmlns:a16="http://schemas.microsoft.com/office/drawing/2014/main" id="{60E5BEF8-88A7-4088-8382-FC596B16B9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4067" y="-12868"/>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78">
              <a:extLst>
                <a:ext uri="{FF2B5EF4-FFF2-40B4-BE49-F238E27FC236}">
                  <a16:creationId xmlns:a16="http://schemas.microsoft.com/office/drawing/2014/main" id="{4850C240-229E-44CC-9B0C-7C70B85241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0903" y="665835"/>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79">
              <a:extLst>
                <a:ext uri="{FF2B5EF4-FFF2-40B4-BE49-F238E27FC236}">
                  <a16:creationId xmlns:a16="http://schemas.microsoft.com/office/drawing/2014/main" id="{0C20C1F3-97C9-485A-BBF1-F712C6FDD9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275" y="896880"/>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80">
              <a:extLst>
                <a:ext uri="{FF2B5EF4-FFF2-40B4-BE49-F238E27FC236}">
                  <a16:creationId xmlns:a16="http://schemas.microsoft.com/office/drawing/2014/main" id="{5FB7F486-D669-4315-848B-079715C0A6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7934" y="1134675"/>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81">
              <a:extLst>
                <a:ext uri="{FF2B5EF4-FFF2-40B4-BE49-F238E27FC236}">
                  <a16:creationId xmlns:a16="http://schemas.microsoft.com/office/drawing/2014/main" id="{884943FC-F8F5-47A2-8C6C-AD8385B0F3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0984" y="2147729"/>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82">
              <a:extLst>
                <a:ext uri="{FF2B5EF4-FFF2-40B4-BE49-F238E27FC236}">
                  <a16:creationId xmlns:a16="http://schemas.microsoft.com/office/drawing/2014/main" id="{FBD1CFD7-B550-428B-99C5-E70AE1117A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820" y="1925276"/>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83">
              <a:extLst>
                <a:ext uri="{FF2B5EF4-FFF2-40B4-BE49-F238E27FC236}">
                  <a16:creationId xmlns:a16="http://schemas.microsoft.com/office/drawing/2014/main" id="{86464553-DBB1-4FDD-A906-723DE0BFAF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1377" y="1610488"/>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84">
              <a:extLst>
                <a:ext uri="{FF2B5EF4-FFF2-40B4-BE49-F238E27FC236}">
                  <a16:creationId xmlns:a16="http://schemas.microsoft.com/office/drawing/2014/main" id="{41C1AA59-6A1E-4A61-8483-8056A09E0C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22393" y="461249"/>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86">
              <a:extLst>
                <a:ext uri="{FF2B5EF4-FFF2-40B4-BE49-F238E27FC236}">
                  <a16:creationId xmlns:a16="http://schemas.microsoft.com/office/drawing/2014/main" id="{851A3E4E-2857-4A69-AEC0-79CF8C413D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6789" y="39307"/>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89">
              <a:extLst>
                <a:ext uri="{FF2B5EF4-FFF2-40B4-BE49-F238E27FC236}">
                  <a16:creationId xmlns:a16="http://schemas.microsoft.com/office/drawing/2014/main" id="{363F6E9F-7E05-4464-BE66-BB27B4589D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165" y="1398137"/>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90">
              <a:extLst>
                <a:ext uri="{FF2B5EF4-FFF2-40B4-BE49-F238E27FC236}">
                  <a16:creationId xmlns:a16="http://schemas.microsoft.com/office/drawing/2014/main" id="{CE4367E1-2C4E-4A0B-A9E2-2DC3B3BCDC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65017" y="2021046"/>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05">
              <a:extLst>
                <a:ext uri="{FF2B5EF4-FFF2-40B4-BE49-F238E27FC236}">
                  <a16:creationId xmlns:a16="http://schemas.microsoft.com/office/drawing/2014/main" id="{EE215DA3-ED82-4F29-9835-DD3B5ADD4D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39032" y="2023516"/>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06">
              <a:extLst>
                <a:ext uri="{FF2B5EF4-FFF2-40B4-BE49-F238E27FC236}">
                  <a16:creationId xmlns:a16="http://schemas.microsoft.com/office/drawing/2014/main" id="{449C2B94-6D2C-466B-9091-18CA599565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729" y="26124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32">
              <a:extLst>
                <a:ext uri="{FF2B5EF4-FFF2-40B4-BE49-F238E27FC236}">
                  <a16:creationId xmlns:a16="http://schemas.microsoft.com/office/drawing/2014/main" id="{9873A13E-F493-4022-9CDB-496767477D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3710" y="3240972"/>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33">
              <a:extLst>
                <a:ext uri="{FF2B5EF4-FFF2-40B4-BE49-F238E27FC236}">
                  <a16:creationId xmlns:a16="http://schemas.microsoft.com/office/drawing/2014/main" id="{631ED96D-0634-4E7F-BE08-A8ACAA0A64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623" y="433228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34">
              <a:extLst>
                <a:ext uri="{FF2B5EF4-FFF2-40B4-BE49-F238E27FC236}">
                  <a16:creationId xmlns:a16="http://schemas.microsoft.com/office/drawing/2014/main" id="{D43F1416-268F-487F-ABB4-1C62E6C68B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7553" y="5329606"/>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a:extLst>
                <a:ext uri="{FF2B5EF4-FFF2-40B4-BE49-F238E27FC236}">
                  <a16:creationId xmlns:a16="http://schemas.microsoft.com/office/drawing/2014/main" id="{E5E99890-1E26-4DDC-8F50-128C4875BA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205" y="4540510"/>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a:extLst>
                <a:ext uri="{FF2B5EF4-FFF2-40B4-BE49-F238E27FC236}">
                  <a16:creationId xmlns:a16="http://schemas.microsoft.com/office/drawing/2014/main" id="{21D3B3BA-A1D7-450E-B002-44DFDC68F9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5991495"/>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37">
              <a:extLst>
                <a:ext uri="{FF2B5EF4-FFF2-40B4-BE49-F238E27FC236}">
                  <a16:creationId xmlns:a16="http://schemas.microsoft.com/office/drawing/2014/main" id="{666093C3-5DCC-4A45-897C-F2C5CA94AC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7108" y="3005032"/>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a:extLst>
                <a:ext uri="{FF2B5EF4-FFF2-40B4-BE49-F238E27FC236}">
                  <a16:creationId xmlns:a16="http://schemas.microsoft.com/office/drawing/2014/main" id="{E5879CC9-6134-4E28-8170-9DD4240CC5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777" y="4845128"/>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39">
              <a:extLst>
                <a:ext uri="{FF2B5EF4-FFF2-40B4-BE49-F238E27FC236}">
                  <a16:creationId xmlns:a16="http://schemas.microsoft.com/office/drawing/2014/main" id="{52B9234F-7351-4670-9340-3ABC48A30B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6885" y="5086249"/>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40">
              <a:extLst>
                <a:ext uri="{FF2B5EF4-FFF2-40B4-BE49-F238E27FC236}">
                  <a16:creationId xmlns:a16="http://schemas.microsoft.com/office/drawing/2014/main" id="{3F67C8B5-D925-449D-BCA7-7517305514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1849" y="2542950"/>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41">
              <a:extLst>
                <a:ext uri="{FF2B5EF4-FFF2-40B4-BE49-F238E27FC236}">
                  <a16:creationId xmlns:a16="http://schemas.microsoft.com/office/drawing/2014/main" id="{71516E84-743F-4EE4-B466-909E55FCC9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6223503"/>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42">
              <a:extLst>
                <a:ext uri="{FF2B5EF4-FFF2-40B4-BE49-F238E27FC236}">
                  <a16:creationId xmlns:a16="http://schemas.microsoft.com/office/drawing/2014/main" id="{285EE84A-B305-47FC-9896-3EAAE94F6D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3510" y="5541519"/>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44">
              <a:extLst>
                <a:ext uri="{FF2B5EF4-FFF2-40B4-BE49-F238E27FC236}">
                  <a16:creationId xmlns:a16="http://schemas.microsoft.com/office/drawing/2014/main" id="{52175DC6-FE35-414D-B1FC-53870E0F6B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7300" y="402564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45">
              <a:extLst>
                <a:ext uri="{FF2B5EF4-FFF2-40B4-BE49-F238E27FC236}">
                  <a16:creationId xmlns:a16="http://schemas.microsoft.com/office/drawing/2014/main" id="{ACD91DA3-CF45-4374-AEDA-5DA2E53EE4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5149" y="5781473"/>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6">
              <a:extLst>
                <a:ext uri="{FF2B5EF4-FFF2-40B4-BE49-F238E27FC236}">
                  <a16:creationId xmlns:a16="http://schemas.microsoft.com/office/drawing/2014/main" id="{8AAA7A16-3076-4557-9DC3-297D83248E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208" y="2775569"/>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47">
              <a:extLst>
                <a:ext uri="{FF2B5EF4-FFF2-40B4-BE49-F238E27FC236}">
                  <a16:creationId xmlns:a16="http://schemas.microsoft.com/office/drawing/2014/main" id="{62AFF181-4F3A-40CE-BC79-BD8D97E0C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2353" y="3794520"/>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48">
              <a:extLst>
                <a:ext uri="{FF2B5EF4-FFF2-40B4-BE49-F238E27FC236}">
                  <a16:creationId xmlns:a16="http://schemas.microsoft.com/office/drawing/2014/main" id="{E9EE8F9C-63EF-41F7-90AC-95F093366F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7610" y="3561050"/>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62">
              <a:extLst>
                <a:ext uri="{FF2B5EF4-FFF2-40B4-BE49-F238E27FC236}">
                  <a16:creationId xmlns:a16="http://schemas.microsoft.com/office/drawing/2014/main" id="{F99D5EE6-2CC4-4A54-9A07-4734713E7A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08042" y="2895364"/>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63">
              <a:extLst>
                <a:ext uri="{FF2B5EF4-FFF2-40B4-BE49-F238E27FC236}">
                  <a16:creationId xmlns:a16="http://schemas.microsoft.com/office/drawing/2014/main" id="{DC83D62C-4898-4734-893F-7FE7A2D706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9400" y="4033977"/>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64">
              <a:extLst>
                <a:ext uri="{FF2B5EF4-FFF2-40B4-BE49-F238E27FC236}">
                  <a16:creationId xmlns:a16="http://schemas.microsoft.com/office/drawing/2014/main" id="{EFA4198B-E065-405F-84E4-B0220DCEF9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351" y="2627056"/>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a:extLst>
                <a:ext uri="{FF2B5EF4-FFF2-40B4-BE49-F238E27FC236}">
                  <a16:creationId xmlns:a16="http://schemas.microsoft.com/office/drawing/2014/main" id="{F6D1AC12-FB95-4593-BF80-DABEDD4E3E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982" y="3771071"/>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66">
              <a:extLst>
                <a:ext uri="{FF2B5EF4-FFF2-40B4-BE49-F238E27FC236}">
                  <a16:creationId xmlns:a16="http://schemas.microsoft.com/office/drawing/2014/main" id="{9F41615F-3978-4890-992E-1D44D0D914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64" y="5317507"/>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67">
              <a:extLst>
                <a:ext uri="{FF2B5EF4-FFF2-40B4-BE49-F238E27FC236}">
                  <a16:creationId xmlns:a16="http://schemas.microsoft.com/office/drawing/2014/main" id="{293C0AD6-F904-4337-8CAB-2FF649834B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5944" y="4533529"/>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68">
              <a:extLst>
                <a:ext uri="{FF2B5EF4-FFF2-40B4-BE49-F238E27FC236}">
                  <a16:creationId xmlns:a16="http://schemas.microsoft.com/office/drawing/2014/main" id="{E68410D4-6ED4-4651-8543-78B0AB57A2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3332" y="3190789"/>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69">
              <a:extLst>
                <a:ext uri="{FF2B5EF4-FFF2-40B4-BE49-F238E27FC236}">
                  <a16:creationId xmlns:a16="http://schemas.microsoft.com/office/drawing/2014/main" id="{BB356FF6-7153-4AE8-904C-8535363AA8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2589" y="5599752"/>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70">
              <a:extLst>
                <a:ext uri="{FF2B5EF4-FFF2-40B4-BE49-F238E27FC236}">
                  <a16:creationId xmlns:a16="http://schemas.microsoft.com/office/drawing/2014/main" id="{D9CD9700-C2DA-4CCD-8700-D763281E4C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802" y="6191496"/>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71">
              <a:extLst>
                <a:ext uri="{FF2B5EF4-FFF2-40B4-BE49-F238E27FC236}">
                  <a16:creationId xmlns:a16="http://schemas.microsoft.com/office/drawing/2014/main" id="{6CC97770-31D6-46F7-9608-9D96AEF4A1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4132" y="5079102"/>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72">
              <a:extLst>
                <a:ext uri="{FF2B5EF4-FFF2-40B4-BE49-F238E27FC236}">
                  <a16:creationId xmlns:a16="http://schemas.microsoft.com/office/drawing/2014/main" id="{1F6A0344-12D8-457F-B2C4-BF6ABC3F97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0869" y="4852243"/>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73">
              <a:extLst>
                <a:ext uri="{FF2B5EF4-FFF2-40B4-BE49-F238E27FC236}">
                  <a16:creationId xmlns:a16="http://schemas.microsoft.com/office/drawing/2014/main" id="{A659A3FC-205E-41C5-90D8-2909635C66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42" y="4352608"/>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74">
              <a:extLst>
                <a:ext uri="{FF2B5EF4-FFF2-40B4-BE49-F238E27FC236}">
                  <a16:creationId xmlns:a16="http://schemas.microsoft.com/office/drawing/2014/main" id="{EF5898F8-F274-4A71-ABC2-9727884523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694" y="5932892"/>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75">
              <a:extLst>
                <a:ext uri="{FF2B5EF4-FFF2-40B4-BE49-F238E27FC236}">
                  <a16:creationId xmlns:a16="http://schemas.microsoft.com/office/drawing/2014/main" id="{A337719B-635F-4455-A8E8-6983D9B3DE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703" y="2387288"/>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77">
              <a:extLst>
                <a:ext uri="{FF2B5EF4-FFF2-40B4-BE49-F238E27FC236}">
                  <a16:creationId xmlns:a16="http://schemas.microsoft.com/office/drawing/2014/main" id="{665D8F7B-6125-4923-82FD-4541506B66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949" y="3551571"/>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85">
              <a:extLst>
                <a:ext uri="{FF2B5EF4-FFF2-40B4-BE49-F238E27FC236}">
                  <a16:creationId xmlns:a16="http://schemas.microsoft.com/office/drawing/2014/main" id="{AEBBE398-C737-4798-92D3-68B6928A9B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30208" y="6379390"/>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87">
              <a:extLst>
                <a:ext uri="{FF2B5EF4-FFF2-40B4-BE49-F238E27FC236}">
                  <a16:creationId xmlns:a16="http://schemas.microsoft.com/office/drawing/2014/main" id="{F3116C15-246C-412A-B5A8-DC7E056EC8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4699" y="6633625"/>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88">
              <a:extLst>
                <a:ext uri="{FF2B5EF4-FFF2-40B4-BE49-F238E27FC236}">
                  <a16:creationId xmlns:a16="http://schemas.microsoft.com/office/drawing/2014/main" id="{F9FA8A4C-F799-47E7-85C8-4DA109A003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8248" y="5648840"/>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579085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697D25-3D98-4690-9E3D-C65732E5D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6C634FA-4936-4EA7-9BFB-F34843C0F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283"/>
            <a:ext cx="12192000" cy="1864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892B41-20D8-6358-8BEA-D3CB0DC623A9}"/>
              </a:ext>
            </a:extLst>
          </p:cNvPr>
          <p:cNvSpPr>
            <a:spLocks noGrp="1"/>
          </p:cNvSpPr>
          <p:nvPr>
            <p:ph type="title"/>
          </p:nvPr>
        </p:nvSpPr>
        <p:spPr>
          <a:xfrm>
            <a:off x="1073811" y="220133"/>
            <a:ext cx="10492667" cy="629681"/>
          </a:xfrm>
        </p:spPr>
        <p:txBody>
          <a:bodyPr>
            <a:normAutofit fontScale="90000"/>
          </a:bodyPr>
          <a:lstStyle/>
          <a:p>
            <a:pPr>
              <a:lnSpc>
                <a:spcPct val="90000"/>
              </a:lnSpc>
            </a:pPr>
            <a:r>
              <a:rPr lang="en-US" sz="4400" b="1" kern="0" dirty="0">
                <a:effectLst/>
                <a:latin typeface="Modern Love" panose="04090805081005020601" pitchFamily="82" charset="0"/>
                <a:ea typeface="Times New Roman" panose="02020603050405020304" pitchFamily="18" charset="0"/>
                <a:cs typeface="Times New Roman" panose="02020603050405020304" pitchFamily="18" charset="0"/>
              </a:rPr>
              <a:t>Co-Regulation Practices Advisors Can Use</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endParaRPr lang="en-US" sz="3400" dirty="0"/>
          </a:p>
        </p:txBody>
      </p:sp>
      <p:sp>
        <p:nvSpPr>
          <p:cNvPr id="3" name="Content Placeholder 2">
            <a:extLst>
              <a:ext uri="{FF2B5EF4-FFF2-40B4-BE49-F238E27FC236}">
                <a16:creationId xmlns:a16="http://schemas.microsoft.com/office/drawing/2014/main" id="{15088039-9667-70E9-5A2C-A9858ACE51A4}"/>
              </a:ext>
            </a:extLst>
          </p:cNvPr>
          <p:cNvSpPr>
            <a:spLocks noGrp="1"/>
          </p:cNvSpPr>
          <p:nvPr>
            <p:ph idx="1"/>
          </p:nvPr>
        </p:nvSpPr>
        <p:spPr>
          <a:xfrm>
            <a:off x="1073812" y="2028809"/>
            <a:ext cx="5490994" cy="3623178"/>
          </a:xfrm>
        </p:spPr>
        <p:txBody>
          <a:bodyPr>
            <a:noAutofit/>
          </a:bodyPr>
          <a:lstStyle/>
          <a:p>
            <a:pPr>
              <a:lnSpc>
                <a:spcPct val="140000"/>
              </a:lnSpc>
              <a:buFont typeface="Wingdings" pitchFamily="2" charset="2"/>
              <a:buChar char="v"/>
            </a:pPr>
            <a:r>
              <a:rPr lang="en-US" sz="1800" b="1" dirty="0"/>
              <a:t>Regulate before you respond</a:t>
            </a:r>
          </a:p>
          <a:p>
            <a:pPr>
              <a:lnSpc>
                <a:spcPct val="140000"/>
              </a:lnSpc>
              <a:buFont typeface="Wingdings" pitchFamily="2" charset="2"/>
              <a:buChar char="v"/>
            </a:pPr>
            <a:r>
              <a:rPr lang="en-US" sz="1800" b="1" dirty="0"/>
              <a:t>Ground through your feet</a:t>
            </a:r>
          </a:p>
          <a:p>
            <a:pPr>
              <a:lnSpc>
                <a:spcPct val="140000"/>
              </a:lnSpc>
              <a:buFont typeface="Wingdings" pitchFamily="2" charset="2"/>
              <a:buChar char="v"/>
            </a:pPr>
            <a:r>
              <a:rPr lang="en-US" sz="1800" b="1" dirty="0"/>
              <a:t>Slow the pace</a:t>
            </a:r>
          </a:p>
          <a:p>
            <a:pPr>
              <a:lnSpc>
                <a:spcPct val="140000"/>
              </a:lnSpc>
              <a:buFont typeface="Wingdings" pitchFamily="2" charset="2"/>
              <a:buChar char="v"/>
            </a:pPr>
            <a:r>
              <a:rPr lang="en-US" sz="1800" b="1" dirty="0"/>
              <a:t>One rung vs the whole ladder </a:t>
            </a:r>
          </a:p>
          <a:p>
            <a:pPr>
              <a:lnSpc>
                <a:spcPct val="140000"/>
              </a:lnSpc>
              <a:buFont typeface="Wingdings" pitchFamily="2" charset="2"/>
              <a:buChar char="v"/>
            </a:pPr>
            <a:r>
              <a:rPr lang="en-US" sz="1800" b="1" dirty="0"/>
              <a:t>Micro reset between students </a:t>
            </a:r>
          </a:p>
        </p:txBody>
      </p:sp>
      <p:pic>
        <p:nvPicPr>
          <p:cNvPr id="7" name="Graphic 6" descr="Brain in head">
            <a:extLst>
              <a:ext uri="{FF2B5EF4-FFF2-40B4-BE49-F238E27FC236}">
                <a16:creationId xmlns:a16="http://schemas.microsoft.com/office/drawing/2014/main" id="{9B44634C-B237-EEA1-3044-F4336D3D9F9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84833" y="2498437"/>
            <a:ext cx="3225728" cy="3225728"/>
          </a:xfrm>
          <a:prstGeom prst="rect">
            <a:avLst/>
          </a:prstGeom>
        </p:spPr>
      </p:pic>
      <p:grpSp>
        <p:nvGrpSpPr>
          <p:cNvPr id="14" name="Group 13">
            <a:extLst>
              <a:ext uri="{FF2B5EF4-FFF2-40B4-BE49-F238E27FC236}">
                <a16:creationId xmlns:a16="http://schemas.microsoft.com/office/drawing/2014/main" id="{A9A3B735-54E2-4D95-A245-5BA856818C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951" y="5916267"/>
            <a:ext cx="12062645" cy="539682"/>
            <a:chOff x="50951" y="5916267"/>
            <a:chExt cx="12062645" cy="539682"/>
          </a:xfrm>
        </p:grpSpPr>
        <p:sp>
          <p:nvSpPr>
            <p:cNvPr id="15" name="Freeform 6">
              <a:extLst>
                <a:ext uri="{FF2B5EF4-FFF2-40B4-BE49-F238E27FC236}">
                  <a16:creationId xmlns:a16="http://schemas.microsoft.com/office/drawing/2014/main" id="{0AA7D8B6-D845-468C-AEEA-041E24C002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4587" y="6001132"/>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22">
              <a:extLst>
                <a:ext uri="{FF2B5EF4-FFF2-40B4-BE49-F238E27FC236}">
                  <a16:creationId xmlns:a16="http://schemas.microsoft.com/office/drawing/2014/main" id="{11769E07-4D97-44F0-925C-A14602491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29334" y="5964936"/>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27">
              <a:extLst>
                <a:ext uri="{FF2B5EF4-FFF2-40B4-BE49-F238E27FC236}">
                  <a16:creationId xmlns:a16="http://schemas.microsoft.com/office/drawing/2014/main" id="{E4A2189D-5B4E-42D2-B6E0-2A2CFBDA11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59830" y="6286449"/>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79">
              <a:extLst>
                <a:ext uri="{FF2B5EF4-FFF2-40B4-BE49-F238E27FC236}">
                  <a16:creationId xmlns:a16="http://schemas.microsoft.com/office/drawing/2014/main" id="{66FD54A5-B674-4D17-A65B-944971C786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9871" y="6206364"/>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80">
              <a:extLst>
                <a:ext uri="{FF2B5EF4-FFF2-40B4-BE49-F238E27FC236}">
                  <a16:creationId xmlns:a16="http://schemas.microsoft.com/office/drawing/2014/main" id="{B54F4C78-F4CD-4D0F-B253-88D228F6A7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3557" y="5938924"/>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81">
              <a:extLst>
                <a:ext uri="{FF2B5EF4-FFF2-40B4-BE49-F238E27FC236}">
                  <a16:creationId xmlns:a16="http://schemas.microsoft.com/office/drawing/2014/main" id="{FFFF9C25-70A8-42C2-A7DE-574D066DF5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64487" y="5925243"/>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82">
              <a:extLst>
                <a:ext uri="{FF2B5EF4-FFF2-40B4-BE49-F238E27FC236}">
                  <a16:creationId xmlns:a16="http://schemas.microsoft.com/office/drawing/2014/main" id="{E98277E5-59FD-41F1-82B6-91AE3F11CC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37629" y="5934219"/>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3">
              <a:extLst>
                <a:ext uri="{FF2B5EF4-FFF2-40B4-BE49-F238E27FC236}">
                  <a16:creationId xmlns:a16="http://schemas.microsoft.com/office/drawing/2014/main" id="{14EBCE55-C6D3-4D3C-9F20-C4BD18A1CB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5577" y="5916267"/>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89">
              <a:extLst>
                <a:ext uri="{FF2B5EF4-FFF2-40B4-BE49-F238E27FC236}">
                  <a16:creationId xmlns:a16="http://schemas.microsoft.com/office/drawing/2014/main" id="{5D5866ED-D858-4C92-BA1D-48FAF78338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2839" y="5933571"/>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90">
              <a:extLst>
                <a:ext uri="{FF2B5EF4-FFF2-40B4-BE49-F238E27FC236}">
                  <a16:creationId xmlns:a16="http://schemas.microsoft.com/office/drawing/2014/main" id="{E87100F3-948D-4243-84CB-29EF2A39BE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66124" y="6001132"/>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05">
              <a:extLst>
                <a:ext uri="{FF2B5EF4-FFF2-40B4-BE49-F238E27FC236}">
                  <a16:creationId xmlns:a16="http://schemas.microsoft.com/office/drawing/2014/main" id="{D6649540-9040-4EEE-A0C4-572615E2A8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97089" y="6176579"/>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07">
              <a:extLst>
                <a:ext uri="{FF2B5EF4-FFF2-40B4-BE49-F238E27FC236}">
                  <a16:creationId xmlns:a16="http://schemas.microsoft.com/office/drawing/2014/main" id="{3A896369-1B66-4309-8586-65CA1CD103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71801" y="620024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8">
              <a:extLst>
                <a:ext uri="{FF2B5EF4-FFF2-40B4-BE49-F238E27FC236}">
                  <a16:creationId xmlns:a16="http://schemas.microsoft.com/office/drawing/2014/main" id="{496CEF3A-A9D0-4437-A1DB-411327542F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3527" y="6200243"/>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09">
              <a:extLst>
                <a:ext uri="{FF2B5EF4-FFF2-40B4-BE49-F238E27FC236}">
                  <a16:creationId xmlns:a16="http://schemas.microsoft.com/office/drawing/2014/main" id="{34CCF3A1-3274-4DB2-B7EF-219D0A5C87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4654" y="6203509"/>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11">
              <a:extLst>
                <a:ext uri="{FF2B5EF4-FFF2-40B4-BE49-F238E27FC236}">
                  <a16:creationId xmlns:a16="http://schemas.microsoft.com/office/drawing/2014/main" id="{9A605FE2-6A58-494D-927A-B82AEC8915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5893" y="6215749"/>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12">
              <a:extLst>
                <a:ext uri="{FF2B5EF4-FFF2-40B4-BE49-F238E27FC236}">
                  <a16:creationId xmlns:a16="http://schemas.microsoft.com/office/drawing/2014/main" id="{E1B36634-086A-4A82-8CAF-8110ECE649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5065" y="5966194"/>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122">
              <a:extLst>
                <a:ext uri="{FF2B5EF4-FFF2-40B4-BE49-F238E27FC236}">
                  <a16:creationId xmlns:a16="http://schemas.microsoft.com/office/drawing/2014/main" id="{543B9DA6-0A96-4903-B621-2407440363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05488" y="6316001"/>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62">
              <a:extLst>
                <a:ext uri="{FF2B5EF4-FFF2-40B4-BE49-F238E27FC236}">
                  <a16:creationId xmlns:a16="http://schemas.microsoft.com/office/drawing/2014/main" id="{42763548-E8B0-4544-84B5-7B889ED774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299497" y="5951064"/>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63">
              <a:extLst>
                <a:ext uri="{FF2B5EF4-FFF2-40B4-BE49-F238E27FC236}">
                  <a16:creationId xmlns:a16="http://schemas.microsoft.com/office/drawing/2014/main" id="{1A45674C-6A86-4F7E-AE7E-6E5B851EAA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10552" y="5972713"/>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64">
              <a:extLst>
                <a:ext uri="{FF2B5EF4-FFF2-40B4-BE49-F238E27FC236}">
                  <a16:creationId xmlns:a16="http://schemas.microsoft.com/office/drawing/2014/main" id="{242E34B3-4E6E-4B6D-BBF4-4ECFB6D2EE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50483" y="5965753"/>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65">
              <a:extLst>
                <a:ext uri="{FF2B5EF4-FFF2-40B4-BE49-F238E27FC236}">
                  <a16:creationId xmlns:a16="http://schemas.microsoft.com/office/drawing/2014/main" id="{8F84DCA9-8C6F-4F39-8103-2B8FA8EE39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191864" y="5983705"/>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66">
              <a:extLst>
                <a:ext uri="{FF2B5EF4-FFF2-40B4-BE49-F238E27FC236}">
                  <a16:creationId xmlns:a16="http://schemas.microsoft.com/office/drawing/2014/main" id="{54980C00-FBE5-4175-B3B9-6087A03AE2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49748" y="5974729"/>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67">
              <a:extLst>
                <a:ext uri="{FF2B5EF4-FFF2-40B4-BE49-F238E27FC236}">
                  <a16:creationId xmlns:a16="http://schemas.microsoft.com/office/drawing/2014/main" id="{056A1AA1-39CA-4F27-90E5-6C61700B80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955742" y="5977993"/>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68">
              <a:extLst>
                <a:ext uri="{FF2B5EF4-FFF2-40B4-BE49-F238E27FC236}">
                  <a16:creationId xmlns:a16="http://schemas.microsoft.com/office/drawing/2014/main" id="{FBAB5483-5590-4051-98D4-6AE210CF25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37125" y="5969016"/>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69">
              <a:extLst>
                <a:ext uri="{FF2B5EF4-FFF2-40B4-BE49-F238E27FC236}">
                  <a16:creationId xmlns:a16="http://schemas.microsoft.com/office/drawing/2014/main" id="{66DCC39E-7F5C-4041-BDE1-D661699B57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25347" y="5981258"/>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70">
              <a:extLst>
                <a:ext uri="{FF2B5EF4-FFF2-40B4-BE49-F238E27FC236}">
                  <a16:creationId xmlns:a16="http://schemas.microsoft.com/office/drawing/2014/main" id="{FAD30A9E-4601-4025-9567-23015EF0F6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605784" y="6041644"/>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71">
              <a:extLst>
                <a:ext uri="{FF2B5EF4-FFF2-40B4-BE49-F238E27FC236}">
                  <a16:creationId xmlns:a16="http://schemas.microsoft.com/office/drawing/2014/main" id="{BD8A0A08-4CB0-45A8-A312-F69FED6A4D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500734" y="5986969"/>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72">
              <a:extLst>
                <a:ext uri="{FF2B5EF4-FFF2-40B4-BE49-F238E27FC236}">
                  <a16:creationId xmlns:a16="http://schemas.microsoft.com/office/drawing/2014/main" id="{D56B6120-B694-4D67-AE19-BFD713EAE8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73875" y="5990232"/>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73">
              <a:extLst>
                <a:ext uri="{FF2B5EF4-FFF2-40B4-BE49-F238E27FC236}">
                  <a16:creationId xmlns:a16="http://schemas.microsoft.com/office/drawing/2014/main" id="{5FC2F0B0-76D3-4103-A460-73572B5DC9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75850" y="5993497"/>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74">
              <a:extLst>
                <a:ext uri="{FF2B5EF4-FFF2-40B4-BE49-F238E27FC236}">
                  <a16:creationId xmlns:a16="http://schemas.microsoft.com/office/drawing/2014/main" id="{9F31AF69-9EF8-4598-AC0D-40824CAEDE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66519" y="5999210"/>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75">
              <a:extLst>
                <a:ext uri="{FF2B5EF4-FFF2-40B4-BE49-F238E27FC236}">
                  <a16:creationId xmlns:a16="http://schemas.microsoft.com/office/drawing/2014/main" id="{BABFA31C-08A2-4A84-BC24-57620041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04129" y="5929847"/>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77">
              <a:extLst>
                <a:ext uri="{FF2B5EF4-FFF2-40B4-BE49-F238E27FC236}">
                  <a16:creationId xmlns:a16="http://schemas.microsoft.com/office/drawing/2014/main" id="{2E14A454-CFDC-469D-AAC8-0AECD34369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55260" y="601471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85">
              <a:extLst>
                <a:ext uri="{FF2B5EF4-FFF2-40B4-BE49-F238E27FC236}">
                  <a16:creationId xmlns:a16="http://schemas.microsoft.com/office/drawing/2014/main" id="{4F28944F-2222-438F-B8BF-289400FA48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06059" y="6029402"/>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87">
              <a:extLst>
                <a:ext uri="{FF2B5EF4-FFF2-40B4-BE49-F238E27FC236}">
                  <a16:creationId xmlns:a16="http://schemas.microsoft.com/office/drawing/2014/main" id="{10583A59-F6FC-4383-951E-4DEA803E3B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22284" y="6041642"/>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88">
              <a:extLst>
                <a:ext uri="{FF2B5EF4-FFF2-40B4-BE49-F238E27FC236}">
                  <a16:creationId xmlns:a16="http://schemas.microsoft.com/office/drawing/2014/main" id="{01E36E36-80DB-4588-B48C-C10A2CC640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90921" y="6047354"/>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91">
              <a:extLst>
                <a:ext uri="{FF2B5EF4-FFF2-40B4-BE49-F238E27FC236}">
                  <a16:creationId xmlns:a16="http://schemas.microsoft.com/office/drawing/2014/main" id="{82340FC1-013D-48B7-B3F7-917F649FA1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84593" y="6214548"/>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92">
              <a:extLst>
                <a:ext uri="{FF2B5EF4-FFF2-40B4-BE49-F238E27FC236}">
                  <a16:creationId xmlns:a16="http://schemas.microsoft.com/office/drawing/2014/main" id="{2A4816D6-34F0-433A-9ACB-C1D2A52C00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88834" y="6222800"/>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93">
              <a:extLst>
                <a:ext uri="{FF2B5EF4-FFF2-40B4-BE49-F238E27FC236}">
                  <a16:creationId xmlns:a16="http://schemas.microsoft.com/office/drawing/2014/main" id="{67942CD3-43C9-4530-9C50-47E288DB54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00129" y="6222800"/>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94">
              <a:extLst>
                <a:ext uri="{FF2B5EF4-FFF2-40B4-BE49-F238E27FC236}">
                  <a16:creationId xmlns:a16="http://schemas.microsoft.com/office/drawing/2014/main" id="{11861164-AD4A-41ED-AF99-4972D60EAB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688824" y="6250545"/>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95">
              <a:extLst>
                <a:ext uri="{FF2B5EF4-FFF2-40B4-BE49-F238E27FC236}">
                  <a16:creationId xmlns:a16="http://schemas.microsoft.com/office/drawing/2014/main" id="{E2B208F9-EDC1-4C32-9D59-30C273C08E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38524" y="624564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96">
              <a:extLst>
                <a:ext uri="{FF2B5EF4-FFF2-40B4-BE49-F238E27FC236}">
                  <a16:creationId xmlns:a16="http://schemas.microsoft.com/office/drawing/2014/main" id="{7A7C7DA6-7A32-4CCE-AB8E-59036A6C50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95222" y="6259521"/>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97">
              <a:extLst>
                <a:ext uri="{FF2B5EF4-FFF2-40B4-BE49-F238E27FC236}">
                  <a16:creationId xmlns:a16="http://schemas.microsoft.com/office/drawing/2014/main" id="{510879FA-373B-43C3-9332-BBE87A6FC6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88890" y="6261969"/>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98">
              <a:extLst>
                <a:ext uri="{FF2B5EF4-FFF2-40B4-BE49-F238E27FC236}">
                  <a16:creationId xmlns:a16="http://schemas.microsoft.com/office/drawing/2014/main" id="{66AFA0BE-4521-4076-A5AD-FC70317490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70482" y="6261969"/>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99">
              <a:extLst>
                <a:ext uri="{FF2B5EF4-FFF2-40B4-BE49-F238E27FC236}">
                  <a16:creationId xmlns:a16="http://schemas.microsoft.com/office/drawing/2014/main" id="{0598DD74-9791-420B-B5ED-355B654B17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39874" y="6260744"/>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0">
              <a:extLst>
                <a:ext uri="{FF2B5EF4-FFF2-40B4-BE49-F238E27FC236}">
                  <a16:creationId xmlns:a16="http://schemas.microsoft.com/office/drawing/2014/main" id="{038F7AA7-B635-4496-AD3E-A234340BD6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16015" y="6261968"/>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101">
              <a:extLst>
                <a:ext uri="{FF2B5EF4-FFF2-40B4-BE49-F238E27FC236}">
                  <a16:creationId xmlns:a16="http://schemas.microsoft.com/office/drawing/2014/main" id="{5E017948-9D66-4417-8B88-4BD1532ACF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413228" y="6268498"/>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02">
              <a:extLst>
                <a:ext uri="{FF2B5EF4-FFF2-40B4-BE49-F238E27FC236}">
                  <a16:creationId xmlns:a16="http://schemas.microsoft.com/office/drawing/2014/main" id="{AB333295-A36E-46DB-82A5-E78E0498D4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91006" y="6271761"/>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03">
              <a:extLst>
                <a:ext uri="{FF2B5EF4-FFF2-40B4-BE49-F238E27FC236}">
                  <a16:creationId xmlns:a16="http://schemas.microsoft.com/office/drawing/2014/main" id="{D10C99A3-BB78-4269-87D4-8287B83637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253313" y="627747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04">
              <a:extLst>
                <a:ext uri="{FF2B5EF4-FFF2-40B4-BE49-F238E27FC236}">
                  <a16:creationId xmlns:a16="http://schemas.microsoft.com/office/drawing/2014/main" id="{856A8AAC-D0EA-4685-9283-E8A01ED70B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02579" y="6277473"/>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13">
              <a:extLst>
                <a:ext uri="{FF2B5EF4-FFF2-40B4-BE49-F238E27FC236}">
                  <a16:creationId xmlns:a16="http://schemas.microsoft.com/office/drawing/2014/main" id="{EE545004-D464-4D04-B11F-4759090429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90800" y="6323170"/>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14">
              <a:extLst>
                <a:ext uri="{FF2B5EF4-FFF2-40B4-BE49-F238E27FC236}">
                  <a16:creationId xmlns:a16="http://schemas.microsoft.com/office/drawing/2014/main" id="{50289B97-B071-455F-8540-982742C43E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57254" y="6323170"/>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15">
              <a:extLst>
                <a:ext uri="{FF2B5EF4-FFF2-40B4-BE49-F238E27FC236}">
                  <a16:creationId xmlns:a16="http://schemas.microsoft.com/office/drawing/2014/main" id="{CEF2EFFE-7947-4C37-8ABD-398F392C07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620108" y="6328883"/>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17">
              <a:extLst>
                <a:ext uri="{FF2B5EF4-FFF2-40B4-BE49-F238E27FC236}">
                  <a16:creationId xmlns:a16="http://schemas.microsoft.com/office/drawing/2014/main" id="{E8391CC5-D4B9-4E26-ABCD-D6C4BC235F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15345" y="634112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118">
              <a:extLst>
                <a:ext uri="{FF2B5EF4-FFF2-40B4-BE49-F238E27FC236}">
                  <a16:creationId xmlns:a16="http://schemas.microsoft.com/office/drawing/2014/main" id="{71A5B932-E608-49E3-8ED1-4DBAAE919F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05534" y="6277473"/>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19">
              <a:extLst>
                <a:ext uri="{FF2B5EF4-FFF2-40B4-BE49-F238E27FC236}">
                  <a16:creationId xmlns:a16="http://schemas.microsoft.com/office/drawing/2014/main" id="{EAA3BF46-C387-4232-844F-B2D45C1D29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610731" y="6246640"/>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100">
              <a:extLst>
                <a:ext uri="{FF2B5EF4-FFF2-40B4-BE49-F238E27FC236}">
                  <a16:creationId xmlns:a16="http://schemas.microsoft.com/office/drawing/2014/main" id="{AB415331-61BA-49F4-9FFD-39B6284819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67614" y="6261967"/>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79">
              <a:extLst>
                <a:ext uri="{FF2B5EF4-FFF2-40B4-BE49-F238E27FC236}">
                  <a16:creationId xmlns:a16="http://schemas.microsoft.com/office/drawing/2014/main" id="{8FF6D6DA-64DD-4D39-931B-9B97E01A33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76945" y="6278756"/>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80">
              <a:extLst>
                <a:ext uri="{FF2B5EF4-FFF2-40B4-BE49-F238E27FC236}">
                  <a16:creationId xmlns:a16="http://schemas.microsoft.com/office/drawing/2014/main" id="{2CEBA427-3E6A-48B0-9040-931C62AAC3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270631" y="6011316"/>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81">
              <a:extLst>
                <a:ext uri="{FF2B5EF4-FFF2-40B4-BE49-F238E27FC236}">
                  <a16:creationId xmlns:a16="http://schemas.microsoft.com/office/drawing/2014/main" id="{65D81449-8208-4635-9339-4C8FE89BB6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61561" y="5997635"/>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82">
              <a:extLst>
                <a:ext uri="{FF2B5EF4-FFF2-40B4-BE49-F238E27FC236}">
                  <a16:creationId xmlns:a16="http://schemas.microsoft.com/office/drawing/2014/main" id="{954A6F89-BF29-464D-9561-97822F0997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34703" y="6006611"/>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83">
              <a:extLst>
                <a:ext uri="{FF2B5EF4-FFF2-40B4-BE49-F238E27FC236}">
                  <a16:creationId xmlns:a16="http://schemas.microsoft.com/office/drawing/2014/main" id="{67C81528-252F-43EA-BAC6-ED0A11863B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62651" y="5988659"/>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89">
              <a:extLst>
                <a:ext uri="{FF2B5EF4-FFF2-40B4-BE49-F238E27FC236}">
                  <a16:creationId xmlns:a16="http://schemas.microsoft.com/office/drawing/2014/main" id="{D4AAA683-AC21-4857-A7D8-552A3DC9BA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49913" y="6005963"/>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90">
              <a:extLst>
                <a:ext uri="{FF2B5EF4-FFF2-40B4-BE49-F238E27FC236}">
                  <a16:creationId xmlns:a16="http://schemas.microsoft.com/office/drawing/2014/main" id="{BFD93668-5C98-45C9-BA73-EBDE215100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263198" y="6073524"/>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105">
              <a:extLst>
                <a:ext uri="{FF2B5EF4-FFF2-40B4-BE49-F238E27FC236}">
                  <a16:creationId xmlns:a16="http://schemas.microsoft.com/office/drawing/2014/main" id="{76866F09-A7B0-420E-A8F1-CC0C5CC240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094163" y="6248971"/>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107">
              <a:extLst>
                <a:ext uri="{FF2B5EF4-FFF2-40B4-BE49-F238E27FC236}">
                  <a16:creationId xmlns:a16="http://schemas.microsoft.com/office/drawing/2014/main" id="{9D2D6D19-1C81-46DC-B49C-E7AA081792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68875" y="6272635"/>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08">
              <a:extLst>
                <a:ext uri="{FF2B5EF4-FFF2-40B4-BE49-F238E27FC236}">
                  <a16:creationId xmlns:a16="http://schemas.microsoft.com/office/drawing/2014/main" id="{4AF7B011-7C75-48AD-BBBF-4FE1834A6E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300601" y="6272635"/>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09">
              <a:extLst>
                <a:ext uri="{FF2B5EF4-FFF2-40B4-BE49-F238E27FC236}">
                  <a16:creationId xmlns:a16="http://schemas.microsoft.com/office/drawing/2014/main" id="{305124B5-EFC4-4F14-9182-23A3280AE5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01728" y="6275901"/>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11">
              <a:extLst>
                <a:ext uri="{FF2B5EF4-FFF2-40B4-BE49-F238E27FC236}">
                  <a16:creationId xmlns:a16="http://schemas.microsoft.com/office/drawing/2014/main" id="{45166B1B-FC43-48DA-A810-13BADEF816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42967" y="6288141"/>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12">
              <a:extLst>
                <a:ext uri="{FF2B5EF4-FFF2-40B4-BE49-F238E27FC236}">
                  <a16:creationId xmlns:a16="http://schemas.microsoft.com/office/drawing/2014/main" id="{15846AE5-CF5B-452A-BDBB-ABC69690D7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025342" y="599314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62">
              <a:extLst>
                <a:ext uri="{FF2B5EF4-FFF2-40B4-BE49-F238E27FC236}">
                  <a16:creationId xmlns:a16="http://schemas.microsoft.com/office/drawing/2014/main" id="{3DB2496D-CE28-4700-AA6B-FA4E60A944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096571" y="6023456"/>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63">
              <a:extLst>
                <a:ext uri="{FF2B5EF4-FFF2-40B4-BE49-F238E27FC236}">
                  <a16:creationId xmlns:a16="http://schemas.microsoft.com/office/drawing/2014/main" id="{561D8232-C449-46E2-BB87-922BD4DAE8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307626" y="6045105"/>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64">
              <a:extLst>
                <a:ext uri="{FF2B5EF4-FFF2-40B4-BE49-F238E27FC236}">
                  <a16:creationId xmlns:a16="http://schemas.microsoft.com/office/drawing/2014/main" id="{C0352A08-1998-4E8B-9E16-ABE077AF06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47557" y="6038145"/>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65">
              <a:extLst>
                <a:ext uri="{FF2B5EF4-FFF2-40B4-BE49-F238E27FC236}">
                  <a16:creationId xmlns:a16="http://schemas.microsoft.com/office/drawing/2014/main" id="{9FD7260F-CF29-4931-A348-235EFAFB65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88938" y="6056097"/>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66">
              <a:extLst>
                <a:ext uri="{FF2B5EF4-FFF2-40B4-BE49-F238E27FC236}">
                  <a16:creationId xmlns:a16="http://schemas.microsoft.com/office/drawing/2014/main" id="{CCF55F8B-03C0-4AA3-B4A7-2F6C21D344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46822" y="6047121"/>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67">
              <a:extLst>
                <a:ext uri="{FF2B5EF4-FFF2-40B4-BE49-F238E27FC236}">
                  <a16:creationId xmlns:a16="http://schemas.microsoft.com/office/drawing/2014/main" id="{2157B0E0-DFE1-40C8-93E2-25059E0106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752816" y="6050385"/>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68">
              <a:extLst>
                <a:ext uri="{FF2B5EF4-FFF2-40B4-BE49-F238E27FC236}">
                  <a16:creationId xmlns:a16="http://schemas.microsoft.com/office/drawing/2014/main" id="{90A4BF9D-CDDE-435D-BB05-D240632FED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434199" y="6041408"/>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69">
              <a:extLst>
                <a:ext uri="{FF2B5EF4-FFF2-40B4-BE49-F238E27FC236}">
                  <a16:creationId xmlns:a16="http://schemas.microsoft.com/office/drawing/2014/main" id="{9BDEA0B2-531B-48B0-AB13-4B34515683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22421" y="6053650"/>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71">
              <a:extLst>
                <a:ext uri="{FF2B5EF4-FFF2-40B4-BE49-F238E27FC236}">
                  <a16:creationId xmlns:a16="http://schemas.microsoft.com/office/drawing/2014/main" id="{A8BFB17A-EAE6-4C93-885B-6299466A29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7808" y="6059361"/>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72">
              <a:extLst>
                <a:ext uri="{FF2B5EF4-FFF2-40B4-BE49-F238E27FC236}">
                  <a16:creationId xmlns:a16="http://schemas.microsoft.com/office/drawing/2014/main" id="{07A67F34-97BE-480B-A85B-DEAEEB45BB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70949" y="6062624"/>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73">
              <a:extLst>
                <a:ext uri="{FF2B5EF4-FFF2-40B4-BE49-F238E27FC236}">
                  <a16:creationId xmlns:a16="http://schemas.microsoft.com/office/drawing/2014/main" id="{6C4408FA-D405-4819-A9B5-7E4137AEB9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72924" y="6065889"/>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74">
              <a:extLst>
                <a:ext uri="{FF2B5EF4-FFF2-40B4-BE49-F238E27FC236}">
                  <a16:creationId xmlns:a16="http://schemas.microsoft.com/office/drawing/2014/main" id="{83277647-FA05-4345-8145-D5ED7903A2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951" y="5947800"/>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75">
              <a:extLst>
                <a:ext uri="{FF2B5EF4-FFF2-40B4-BE49-F238E27FC236}">
                  <a16:creationId xmlns:a16="http://schemas.microsoft.com/office/drawing/2014/main" id="{4386FD15-4921-4493-A215-FEA31801B3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601203" y="6002239"/>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77">
              <a:extLst>
                <a:ext uri="{FF2B5EF4-FFF2-40B4-BE49-F238E27FC236}">
                  <a16:creationId xmlns:a16="http://schemas.microsoft.com/office/drawing/2014/main" id="{625D89BA-3D96-4949-8D68-AD594D3229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752334" y="6087105"/>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88">
              <a:extLst>
                <a:ext uri="{FF2B5EF4-FFF2-40B4-BE49-F238E27FC236}">
                  <a16:creationId xmlns:a16="http://schemas.microsoft.com/office/drawing/2014/main" id="{58041442-9F1D-4E5E-A088-6727B2CF8D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87995" y="6119746"/>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91">
              <a:extLst>
                <a:ext uri="{FF2B5EF4-FFF2-40B4-BE49-F238E27FC236}">
                  <a16:creationId xmlns:a16="http://schemas.microsoft.com/office/drawing/2014/main" id="{E732CC8A-1A71-462B-8562-DA75D35B5D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81667" y="6286940"/>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92">
              <a:extLst>
                <a:ext uri="{FF2B5EF4-FFF2-40B4-BE49-F238E27FC236}">
                  <a16:creationId xmlns:a16="http://schemas.microsoft.com/office/drawing/2014/main" id="{603E6FD8-AE4D-479C-92F3-A08E54E461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85908" y="6295192"/>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93">
              <a:extLst>
                <a:ext uri="{FF2B5EF4-FFF2-40B4-BE49-F238E27FC236}">
                  <a16:creationId xmlns:a16="http://schemas.microsoft.com/office/drawing/2014/main" id="{61C5ED2E-B41D-4C39-88BE-D67806E6B8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397203" y="6295192"/>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94">
              <a:extLst>
                <a:ext uri="{FF2B5EF4-FFF2-40B4-BE49-F238E27FC236}">
                  <a16:creationId xmlns:a16="http://schemas.microsoft.com/office/drawing/2014/main" id="{474F444C-C4D9-489A-B836-F83ED8070D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85898" y="6322937"/>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95">
              <a:extLst>
                <a:ext uri="{FF2B5EF4-FFF2-40B4-BE49-F238E27FC236}">
                  <a16:creationId xmlns:a16="http://schemas.microsoft.com/office/drawing/2014/main" id="{FF589F3A-B301-484D-B5EF-D9E96DE835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35598" y="631804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96">
              <a:extLst>
                <a:ext uri="{FF2B5EF4-FFF2-40B4-BE49-F238E27FC236}">
                  <a16:creationId xmlns:a16="http://schemas.microsoft.com/office/drawing/2014/main" id="{97E0AEB5-AD04-4BE2-924F-FA1BB8BD61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92296" y="6331913"/>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97">
              <a:extLst>
                <a:ext uri="{FF2B5EF4-FFF2-40B4-BE49-F238E27FC236}">
                  <a16:creationId xmlns:a16="http://schemas.microsoft.com/office/drawing/2014/main" id="{CE0B2D17-C3F7-4A41-BA4C-1FC311B9DC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85964" y="6334361"/>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98">
              <a:extLst>
                <a:ext uri="{FF2B5EF4-FFF2-40B4-BE49-F238E27FC236}">
                  <a16:creationId xmlns:a16="http://schemas.microsoft.com/office/drawing/2014/main" id="{F15034BD-6C17-469B-85AF-148EA0F74F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367556" y="6334361"/>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99">
              <a:extLst>
                <a:ext uri="{FF2B5EF4-FFF2-40B4-BE49-F238E27FC236}">
                  <a16:creationId xmlns:a16="http://schemas.microsoft.com/office/drawing/2014/main" id="{7B6742E3-DB37-4077-8690-AC1A02780B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84758" y="6333136"/>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100">
              <a:extLst>
                <a:ext uri="{FF2B5EF4-FFF2-40B4-BE49-F238E27FC236}">
                  <a16:creationId xmlns:a16="http://schemas.microsoft.com/office/drawing/2014/main" id="{745F2439-5B8E-4E05-866E-896C0F5BE7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3089" y="6334360"/>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101">
              <a:extLst>
                <a:ext uri="{FF2B5EF4-FFF2-40B4-BE49-F238E27FC236}">
                  <a16:creationId xmlns:a16="http://schemas.microsoft.com/office/drawing/2014/main" id="{4CD231E8-DFF5-4403-AFD6-EDB105AF23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168469" y="6340890"/>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102">
              <a:extLst>
                <a:ext uri="{FF2B5EF4-FFF2-40B4-BE49-F238E27FC236}">
                  <a16:creationId xmlns:a16="http://schemas.microsoft.com/office/drawing/2014/main" id="{186F08A0-4B07-4ED4-AA2E-F53E61E77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788080" y="6344153"/>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103">
              <a:extLst>
                <a:ext uri="{FF2B5EF4-FFF2-40B4-BE49-F238E27FC236}">
                  <a16:creationId xmlns:a16="http://schemas.microsoft.com/office/drawing/2014/main" id="{143F4736-A980-42E1-B7AA-4154BD0FA9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72695" y="6302055"/>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104">
              <a:extLst>
                <a:ext uri="{FF2B5EF4-FFF2-40B4-BE49-F238E27FC236}">
                  <a16:creationId xmlns:a16="http://schemas.microsoft.com/office/drawing/2014/main" id="{2B7EF984-B6CC-4990-B9D8-E999A41F97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99653" y="6349865"/>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113">
              <a:extLst>
                <a:ext uri="{FF2B5EF4-FFF2-40B4-BE49-F238E27FC236}">
                  <a16:creationId xmlns:a16="http://schemas.microsoft.com/office/drawing/2014/main" id="{701390DA-498F-40EE-B86D-9C1288CCDD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7874" y="6395562"/>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114">
              <a:extLst>
                <a:ext uri="{FF2B5EF4-FFF2-40B4-BE49-F238E27FC236}">
                  <a16:creationId xmlns:a16="http://schemas.microsoft.com/office/drawing/2014/main" id="{8349FDB4-AF3A-4F35-82C0-1D40929655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754328" y="6395562"/>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115">
              <a:extLst>
                <a:ext uri="{FF2B5EF4-FFF2-40B4-BE49-F238E27FC236}">
                  <a16:creationId xmlns:a16="http://schemas.microsoft.com/office/drawing/2014/main" id="{96A26B04-1F0B-4D75-8922-93B734D75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17182" y="6401275"/>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117">
              <a:extLst>
                <a:ext uri="{FF2B5EF4-FFF2-40B4-BE49-F238E27FC236}">
                  <a16:creationId xmlns:a16="http://schemas.microsoft.com/office/drawing/2014/main" id="{C6200836-2571-4275-B8D2-450E99ED2A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070586" y="6413516"/>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15294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CFB03654-F8D1-4066-85B5-5BA57499B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E0FAA8-9223-76CF-4AF6-FE5513D84FEC}"/>
              </a:ext>
            </a:extLst>
          </p:cNvPr>
          <p:cNvSpPr>
            <a:spLocks noGrp="1"/>
          </p:cNvSpPr>
          <p:nvPr>
            <p:ph type="title"/>
          </p:nvPr>
        </p:nvSpPr>
        <p:spPr>
          <a:xfrm>
            <a:off x="1073810" y="696226"/>
            <a:ext cx="8675712" cy="981892"/>
          </a:xfrm>
        </p:spPr>
        <p:txBody>
          <a:bodyPr>
            <a:normAutofit/>
          </a:bodyPr>
          <a:lstStyle/>
          <a:p>
            <a:r>
              <a:rPr lang="en-US" b="1" kern="0" dirty="0">
                <a:effectLst/>
                <a:latin typeface="Modern Love" panose="04090805081005020601" pitchFamily="82" charset="0"/>
                <a:ea typeface="Times New Roman" panose="02020603050405020304" pitchFamily="18" charset="0"/>
              </a:rPr>
              <a:t>Mindfulness Initiative</a:t>
            </a:r>
            <a:endParaRPr lang="en-US" dirty="0">
              <a:latin typeface="Modern Love" panose="04090805081005020601" pitchFamily="82" charset="0"/>
            </a:endParaRPr>
          </a:p>
        </p:txBody>
      </p:sp>
      <p:sp>
        <p:nvSpPr>
          <p:cNvPr id="77" name="Rectangle 76">
            <a:extLst>
              <a:ext uri="{FF2B5EF4-FFF2-40B4-BE49-F238E27FC236}">
                <a16:creationId xmlns:a16="http://schemas.microsoft.com/office/drawing/2014/main" id="{7615BC76-014D-4BD0-A843-994E2D759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0" y="1874829"/>
            <a:ext cx="12175432" cy="4114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9D2483B-7210-454A-B168-51DA3C1611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57372" y="-18787"/>
            <a:ext cx="1238945" cy="1919798"/>
            <a:chOff x="10357372" y="-18787"/>
            <a:chExt cx="1238945" cy="1919798"/>
          </a:xfrm>
        </p:grpSpPr>
        <p:sp>
          <p:nvSpPr>
            <p:cNvPr id="80" name="Freeform 57">
              <a:extLst>
                <a:ext uri="{FF2B5EF4-FFF2-40B4-BE49-F238E27FC236}">
                  <a16:creationId xmlns:a16="http://schemas.microsoft.com/office/drawing/2014/main" id="{F1142EB5-2791-4EAD-B4A2-43BECFBC5F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615372" y="140636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78">
              <a:extLst>
                <a:ext uri="{FF2B5EF4-FFF2-40B4-BE49-F238E27FC236}">
                  <a16:creationId xmlns:a16="http://schemas.microsoft.com/office/drawing/2014/main" id="{2C8870C2-1368-48B0-A8CF-BC33DF7656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1520" y="755028"/>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79">
              <a:extLst>
                <a:ext uri="{FF2B5EF4-FFF2-40B4-BE49-F238E27FC236}">
                  <a16:creationId xmlns:a16="http://schemas.microsoft.com/office/drawing/2014/main" id="{853F9E0D-F5F9-438C-B1DC-0AA3127C41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93892" y="986073"/>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80">
              <a:extLst>
                <a:ext uri="{FF2B5EF4-FFF2-40B4-BE49-F238E27FC236}">
                  <a16:creationId xmlns:a16="http://schemas.microsoft.com/office/drawing/2014/main" id="{B4E911B1-253E-4755-9AEC-BB1DAB8E21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8551" y="1223868"/>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83">
              <a:extLst>
                <a:ext uri="{FF2B5EF4-FFF2-40B4-BE49-F238E27FC236}">
                  <a16:creationId xmlns:a16="http://schemas.microsoft.com/office/drawing/2014/main" id="{2AF5DD4D-BF15-452D-937B-7F29FA3F2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1994" y="1699681"/>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84">
              <a:extLst>
                <a:ext uri="{FF2B5EF4-FFF2-40B4-BE49-F238E27FC236}">
                  <a16:creationId xmlns:a16="http://schemas.microsoft.com/office/drawing/2014/main" id="{5F821C6A-EDEE-4845-92EB-367AC60023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3010" y="550442"/>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86">
              <a:extLst>
                <a:ext uri="{FF2B5EF4-FFF2-40B4-BE49-F238E27FC236}">
                  <a16:creationId xmlns:a16="http://schemas.microsoft.com/office/drawing/2014/main" id="{504AA4DA-748D-4CFF-891A-5C8861EC49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2979" y="204433"/>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89">
              <a:extLst>
                <a:ext uri="{FF2B5EF4-FFF2-40B4-BE49-F238E27FC236}">
                  <a16:creationId xmlns:a16="http://schemas.microsoft.com/office/drawing/2014/main" id="{7CC3A8FA-D5F6-4A96-9B55-4479C1717A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782" y="1487330"/>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106">
              <a:extLst>
                <a:ext uri="{FF2B5EF4-FFF2-40B4-BE49-F238E27FC236}">
                  <a16:creationId xmlns:a16="http://schemas.microsoft.com/office/drawing/2014/main" id="{26E1DC3C-522F-46BF-9C95-475001763F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08678" y="59914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107">
              <a:extLst>
                <a:ext uri="{FF2B5EF4-FFF2-40B4-BE49-F238E27FC236}">
                  <a16:creationId xmlns:a16="http://schemas.microsoft.com/office/drawing/2014/main" id="{F7CDF92D-312E-42AB-960E-637D404934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20666" y="1240267"/>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108">
              <a:extLst>
                <a:ext uri="{FF2B5EF4-FFF2-40B4-BE49-F238E27FC236}">
                  <a16:creationId xmlns:a16="http://schemas.microsoft.com/office/drawing/2014/main" id="{918FE320-F6B2-4BDB-95D8-DFD3B2B34F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06349" y="1208992"/>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109">
              <a:extLst>
                <a:ext uri="{FF2B5EF4-FFF2-40B4-BE49-F238E27FC236}">
                  <a16:creationId xmlns:a16="http://schemas.microsoft.com/office/drawing/2014/main" id="{B90769B0-46E9-4B76-96A9-A247A0DF3D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89546" y="1710317"/>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110">
              <a:extLst>
                <a:ext uri="{FF2B5EF4-FFF2-40B4-BE49-F238E27FC236}">
                  <a16:creationId xmlns:a16="http://schemas.microsoft.com/office/drawing/2014/main" id="{C0CC5855-0620-41C7-AA4D-3D30E24551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86402" y="351312"/>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111">
              <a:extLst>
                <a:ext uri="{FF2B5EF4-FFF2-40B4-BE49-F238E27FC236}">
                  <a16:creationId xmlns:a16="http://schemas.microsoft.com/office/drawing/2014/main" id="{7A99B1F4-089E-4A1A-833C-0D0C8E7705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87601" y="1438812"/>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112">
              <a:extLst>
                <a:ext uri="{FF2B5EF4-FFF2-40B4-BE49-F238E27FC236}">
                  <a16:creationId xmlns:a16="http://schemas.microsoft.com/office/drawing/2014/main" id="{52C3D5C1-0862-4E4B-BAD8-C6244D0352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7104" y="92015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122">
              <a:extLst>
                <a:ext uri="{FF2B5EF4-FFF2-40B4-BE49-F238E27FC236}">
                  <a16:creationId xmlns:a16="http://schemas.microsoft.com/office/drawing/2014/main" id="{5E020019-37DA-47B1-A859-25E2009F7C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52607" y="1741989"/>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123">
              <a:extLst>
                <a:ext uri="{FF2B5EF4-FFF2-40B4-BE49-F238E27FC236}">
                  <a16:creationId xmlns:a16="http://schemas.microsoft.com/office/drawing/2014/main" id="{FC071985-7349-45B2-AD36-AB9014D81F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68114" y="205787"/>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130">
              <a:extLst>
                <a:ext uri="{FF2B5EF4-FFF2-40B4-BE49-F238E27FC236}">
                  <a16:creationId xmlns:a16="http://schemas.microsoft.com/office/drawing/2014/main" id="{8A8374B4-6CAE-4B1D-8AD8-BBD71C66E4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41335" y="495036"/>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31">
              <a:extLst>
                <a:ext uri="{FF2B5EF4-FFF2-40B4-BE49-F238E27FC236}">
                  <a16:creationId xmlns:a16="http://schemas.microsoft.com/office/drawing/2014/main" id="{4F0392BB-C222-4B4A-B3F7-86E1953966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55153" y="1050023"/>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135">
              <a:extLst>
                <a:ext uri="{FF2B5EF4-FFF2-40B4-BE49-F238E27FC236}">
                  <a16:creationId xmlns:a16="http://schemas.microsoft.com/office/drawing/2014/main" id="{A602A52C-3AB9-4D97-AE2A-BB87DB6ACA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42492" y="820365"/>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141">
              <a:extLst>
                <a:ext uri="{FF2B5EF4-FFF2-40B4-BE49-F238E27FC236}">
                  <a16:creationId xmlns:a16="http://schemas.microsoft.com/office/drawing/2014/main" id="{B30A965C-348F-4CA1-882F-46F532A33B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81044" y="1422049"/>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77">
              <a:extLst>
                <a:ext uri="{FF2B5EF4-FFF2-40B4-BE49-F238E27FC236}">
                  <a16:creationId xmlns:a16="http://schemas.microsoft.com/office/drawing/2014/main" id="{3DB93D99-B20E-4CEF-A4B5-E355F2EF84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9747" y="19557"/>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121">
              <a:extLst>
                <a:ext uri="{FF2B5EF4-FFF2-40B4-BE49-F238E27FC236}">
                  <a16:creationId xmlns:a16="http://schemas.microsoft.com/office/drawing/2014/main" id="{59BF81A2-5680-4745-9838-B87F14A4EE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60727" y="5686"/>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8">
              <a:extLst>
                <a:ext uri="{FF2B5EF4-FFF2-40B4-BE49-F238E27FC236}">
                  <a16:creationId xmlns:a16="http://schemas.microsoft.com/office/drawing/2014/main" id="{15D7F206-A93F-4CCC-B241-B733ECFCF9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2159" y="10719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87">
              <a:extLst>
                <a:ext uri="{FF2B5EF4-FFF2-40B4-BE49-F238E27FC236}">
                  <a16:creationId xmlns:a16="http://schemas.microsoft.com/office/drawing/2014/main" id="{88E77691-B7C1-4F5D-98EC-C5508CDFB6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86315" y="67225"/>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94">
              <a:extLst>
                <a:ext uri="{FF2B5EF4-FFF2-40B4-BE49-F238E27FC236}">
                  <a16:creationId xmlns:a16="http://schemas.microsoft.com/office/drawing/2014/main" id="{B15258A7-A882-4D79-B870-C92A57D6B6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39661" y="1306068"/>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97">
              <a:extLst>
                <a:ext uri="{FF2B5EF4-FFF2-40B4-BE49-F238E27FC236}">
                  <a16:creationId xmlns:a16="http://schemas.microsoft.com/office/drawing/2014/main" id="{CF3D5844-0132-49FA-BD1E-5263802F47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68751" y="1744954"/>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101">
              <a:extLst>
                <a:ext uri="{FF2B5EF4-FFF2-40B4-BE49-F238E27FC236}">
                  <a16:creationId xmlns:a16="http://schemas.microsoft.com/office/drawing/2014/main" id="{A399F043-AB24-4109-800A-BD94939A40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47006" y="1478722"/>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102">
              <a:extLst>
                <a:ext uri="{FF2B5EF4-FFF2-40B4-BE49-F238E27FC236}">
                  <a16:creationId xmlns:a16="http://schemas.microsoft.com/office/drawing/2014/main" id="{796159AE-3178-456B-B411-196E260E5E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67663" y="1109557"/>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103">
              <a:extLst>
                <a:ext uri="{FF2B5EF4-FFF2-40B4-BE49-F238E27FC236}">
                  <a16:creationId xmlns:a16="http://schemas.microsoft.com/office/drawing/2014/main" id="{B0562100-3934-4A15-8C23-D55F111D9E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65260" y="835870"/>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117">
              <a:extLst>
                <a:ext uri="{FF2B5EF4-FFF2-40B4-BE49-F238E27FC236}">
                  <a16:creationId xmlns:a16="http://schemas.microsoft.com/office/drawing/2014/main" id="{6DD7C928-63AE-4BCB-9843-570F9E04E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47263" y="889298"/>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118">
              <a:extLst>
                <a:ext uri="{FF2B5EF4-FFF2-40B4-BE49-F238E27FC236}">
                  <a16:creationId xmlns:a16="http://schemas.microsoft.com/office/drawing/2014/main" id="{5AC011E4-1DCA-418C-8008-AE4E1E61D0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33783" y="221033"/>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119">
              <a:extLst>
                <a:ext uri="{FF2B5EF4-FFF2-40B4-BE49-F238E27FC236}">
                  <a16:creationId xmlns:a16="http://schemas.microsoft.com/office/drawing/2014/main" id="{5B2D3B89-E1F5-40D8-AEC0-8E7B2E67AE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14899" y="458514"/>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136">
              <a:extLst>
                <a:ext uri="{FF2B5EF4-FFF2-40B4-BE49-F238E27FC236}">
                  <a16:creationId xmlns:a16="http://schemas.microsoft.com/office/drawing/2014/main" id="{DBB111D7-2067-4503-A6F9-647407E181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42418" y="1263253"/>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137">
              <a:extLst>
                <a:ext uri="{FF2B5EF4-FFF2-40B4-BE49-F238E27FC236}">
                  <a16:creationId xmlns:a16="http://schemas.microsoft.com/office/drawing/2014/main" id="{20B3ED41-DE4C-4CE7-A8DE-B4ED03137D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57923" y="1656413"/>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139">
              <a:extLst>
                <a:ext uri="{FF2B5EF4-FFF2-40B4-BE49-F238E27FC236}">
                  <a16:creationId xmlns:a16="http://schemas.microsoft.com/office/drawing/2014/main" id="{F4EE6DAD-6518-47B6-A04F-484A162676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61863" y="321142"/>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143">
              <a:extLst>
                <a:ext uri="{FF2B5EF4-FFF2-40B4-BE49-F238E27FC236}">
                  <a16:creationId xmlns:a16="http://schemas.microsoft.com/office/drawing/2014/main" id="{B6867974-B4C0-48AA-A205-B435998B74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72041" y="1015660"/>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144">
              <a:extLst>
                <a:ext uri="{FF2B5EF4-FFF2-40B4-BE49-F238E27FC236}">
                  <a16:creationId xmlns:a16="http://schemas.microsoft.com/office/drawing/2014/main" id="{21F27A0E-A6C1-4AFE-8CBA-28E4FE70BC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88371" y="790064"/>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145">
              <a:extLst>
                <a:ext uri="{FF2B5EF4-FFF2-40B4-BE49-F238E27FC236}">
                  <a16:creationId xmlns:a16="http://schemas.microsoft.com/office/drawing/2014/main" id="{AAA114B9-98D7-4840-8602-457F0741B7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92441" y="602066"/>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8">
              <a:extLst>
                <a:ext uri="{FF2B5EF4-FFF2-40B4-BE49-F238E27FC236}">
                  <a16:creationId xmlns:a16="http://schemas.microsoft.com/office/drawing/2014/main" id="{4E9E63DF-694C-4693-8D8B-0275BB744D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56151" y="131093"/>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21" name="Freeform 113">
            <a:extLst>
              <a:ext uri="{FF2B5EF4-FFF2-40B4-BE49-F238E27FC236}">
                <a16:creationId xmlns:a16="http://schemas.microsoft.com/office/drawing/2014/main" id="{B1A3BF1A-EF96-468A-B04F-AFDF6621D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0429612" y="2010881"/>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B6F0D8A2-4C7C-1AD1-FF0E-6CDDBE233645}"/>
              </a:ext>
            </a:extLst>
          </p:cNvPr>
          <p:cNvSpPr>
            <a:spLocks noGrp="1"/>
          </p:cNvSpPr>
          <p:nvPr>
            <p:ph idx="1"/>
          </p:nvPr>
        </p:nvSpPr>
        <p:spPr>
          <a:xfrm>
            <a:off x="1086357" y="2342775"/>
            <a:ext cx="5009643" cy="3197413"/>
          </a:xfrm>
        </p:spPr>
        <p:txBody>
          <a:bodyPr>
            <a:normAutofit/>
          </a:bodyPr>
          <a:lstStyle/>
          <a:p>
            <a:pPr marL="0" indent="0">
              <a:buNone/>
            </a:pPr>
            <a:r>
              <a:rPr lang="en-US" dirty="0"/>
              <a:t>Continued support</a:t>
            </a:r>
          </a:p>
          <a:p>
            <a:pPr marL="0" indent="0">
              <a:buNone/>
            </a:pPr>
            <a:r>
              <a:rPr lang="en-US" sz="1800" dirty="0">
                <a:hlinkClick r:id="rId2" action="ppaction://hlinksldjump" tooltip="Mindfulness Initiative"/>
              </a:rPr>
              <a:t>https://www.eiu.edu/mindfulness_initiative/</a:t>
            </a:r>
            <a:endParaRPr lang="en-US" sz="1800" dirty="0"/>
          </a:p>
        </p:txBody>
      </p:sp>
      <p:grpSp>
        <p:nvGrpSpPr>
          <p:cNvPr id="123" name="Group 122">
            <a:extLst>
              <a:ext uri="{FF2B5EF4-FFF2-40B4-BE49-F238E27FC236}">
                <a16:creationId xmlns:a16="http://schemas.microsoft.com/office/drawing/2014/main" id="{AC1582F5-FF93-46BF-A92F-D4490D6538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72524" y="5987703"/>
            <a:ext cx="1274531" cy="932361"/>
            <a:chOff x="10372524" y="5987703"/>
            <a:chExt cx="1274531" cy="932361"/>
          </a:xfrm>
        </p:grpSpPr>
        <p:sp>
          <p:nvSpPr>
            <p:cNvPr id="124" name="Freeform 82">
              <a:extLst>
                <a:ext uri="{FF2B5EF4-FFF2-40B4-BE49-F238E27FC236}">
                  <a16:creationId xmlns:a16="http://schemas.microsoft.com/office/drawing/2014/main" id="{EDA30C63-7387-41DF-A6B0-5E3B1AF60C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61" y="6018941"/>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70">
              <a:extLst>
                <a:ext uri="{FF2B5EF4-FFF2-40B4-BE49-F238E27FC236}">
                  <a16:creationId xmlns:a16="http://schemas.microsoft.com/office/drawing/2014/main" id="{0F9349DE-8C14-4D6E-B1C2-4750F704C0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3533" y="6280908"/>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85">
              <a:extLst>
                <a:ext uri="{FF2B5EF4-FFF2-40B4-BE49-F238E27FC236}">
                  <a16:creationId xmlns:a16="http://schemas.microsoft.com/office/drawing/2014/main" id="{0093B34B-1559-4D7A-90CF-114125FD62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20975" y="6503581"/>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87">
              <a:extLst>
                <a:ext uri="{FF2B5EF4-FFF2-40B4-BE49-F238E27FC236}">
                  <a16:creationId xmlns:a16="http://schemas.microsoft.com/office/drawing/2014/main" id="{F32E37EB-F93F-4ACA-8EC5-8313085014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2215" y="6733978"/>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94">
              <a:extLst>
                <a:ext uri="{FF2B5EF4-FFF2-40B4-BE49-F238E27FC236}">
                  <a16:creationId xmlns:a16="http://schemas.microsoft.com/office/drawing/2014/main" id="{6486B439-14A8-40F4-BD01-2647D4752F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06680" y="6716732"/>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118">
              <a:extLst>
                <a:ext uri="{FF2B5EF4-FFF2-40B4-BE49-F238E27FC236}">
                  <a16:creationId xmlns:a16="http://schemas.microsoft.com/office/drawing/2014/main" id="{3EA0483A-6030-445C-9A9E-FC8847FD44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03570" y="6600503"/>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119">
              <a:extLst>
                <a:ext uri="{FF2B5EF4-FFF2-40B4-BE49-F238E27FC236}">
                  <a16:creationId xmlns:a16="http://schemas.microsoft.com/office/drawing/2014/main" id="{54E9F49B-F300-4A14-B0F3-36A75B1713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89260" y="6415578"/>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139">
              <a:extLst>
                <a:ext uri="{FF2B5EF4-FFF2-40B4-BE49-F238E27FC236}">
                  <a16:creationId xmlns:a16="http://schemas.microsoft.com/office/drawing/2014/main" id="{293DA61B-9566-467E-A357-E86CD8E7E2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04088" y="6551279"/>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144">
              <a:extLst>
                <a:ext uri="{FF2B5EF4-FFF2-40B4-BE49-F238E27FC236}">
                  <a16:creationId xmlns:a16="http://schemas.microsoft.com/office/drawing/2014/main" id="{A1A7223C-6F2C-487D-A45A-6EBBD051A5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641775" y="6182738"/>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145">
              <a:extLst>
                <a:ext uri="{FF2B5EF4-FFF2-40B4-BE49-F238E27FC236}">
                  <a16:creationId xmlns:a16="http://schemas.microsoft.com/office/drawing/2014/main" id="{DC4DE17D-AC51-4C89-AC1A-016A928A10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83257" y="6290757"/>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8">
              <a:extLst>
                <a:ext uri="{FF2B5EF4-FFF2-40B4-BE49-F238E27FC236}">
                  <a16:creationId xmlns:a16="http://schemas.microsoft.com/office/drawing/2014/main" id="{95D0E198-D3C3-4790-881E-4DF6C9D7FD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09800" y="675246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51">
              <a:extLst>
                <a:ext uri="{FF2B5EF4-FFF2-40B4-BE49-F238E27FC236}">
                  <a16:creationId xmlns:a16="http://schemas.microsoft.com/office/drawing/2014/main" id="{E9952623-7C81-47CA-85D8-C872DE84E4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219682" y="6196029"/>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78">
              <a:extLst>
                <a:ext uri="{FF2B5EF4-FFF2-40B4-BE49-F238E27FC236}">
                  <a16:creationId xmlns:a16="http://schemas.microsoft.com/office/drawing/2014/main" id="{F90AA42C-D724-4AD8-81F3-CDFC420635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53319" y="6028606"/>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84">
              <a:extLst>
                <a:ext uri="{FF2B5EF4-FFF2-40B4-BE49-F238E27FC236}">
                  <a16:creationId xmlns:a16="http://schemas.microsoft.com/office/drawing/2014/main" id="{CAB3A278-E8E7-4070-B30A-31B5DE9805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487085" y="6029984"/>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86">
              <a:extLst>
                <a:ext uri="{FF2B5EF4-FFF2-40B4-BE49-F238E27FC236}">
                  <a16:creationId xmlns:a16="http://schemas.microsoft.com/office/drawing/2014/main" id="{910FC82B-A4C1-428C-A576-79B5F6D189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918273" y="6040831"/>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106">
              <a:extLst>
                <a:ext uri="{FF2B5EF4-FFF2-40B4-BE49-F238E27FC236}">
                  <a16:creationId xmlns:a16="http://schemas.microsoft.com/office/drawing/2014/main" id="{B9CB6255-5C91-4496-B0AE-529737BC53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53729" y="628141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110">
              <a:extLst>
                <a:ext uri="{FF2B5EF4-FFF2-40B4-BE49-F238E27FC236}">
                  <a16:creationId xmlns:a16="http://schemas.microsoft.com/office/drawing/2014/main" id="{A58DBA3F-B3E2-4AD9-A93C-FDF997582E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83094" y="6512109"/>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123">
              <a:extLst>
                <a:ext uri="{FF2B5EF4-FFF2-40B4-BE49-F238E27FC236}">
                  <a16:creationId xmlns:a16="http://schemas.microsoft.com/office/drawing/2014/main" id="{AE100164-158F-422B-8A80-DFF4E0E06E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11803" y="6599947"/>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130">
              <a:extLst>
                <a:ext uri="{FF2B5EF4-FFF2-40B4-BE49-F238E27FC236}">
                  <a16:creationId xmlns:a16="http://schemas.microsoft.com/office/drawing/2014/main" id="{1A0EF69A-22C3-4FF9-B6DD-55C6DAC3BB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98032" y="6383097"/>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141">
              <a:extLst>
                <a:ext uri="{FF2B5EF4-FFF2-40B4-BE49-F238E27FC236}">
                  <a16:creationId xmlns:a16="http://schemas.microsoft.com/office/drawing/2014/main" id="{3963C700-CFE8-4ED2-8E1E-1139AC305D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56888" y="6756491"/>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99">
              <a:extLst>
                <a:ext uri="{FF2B5EF4-FFF2-40B4-BE49-F238E27FC236}">
                  <a16:creationId xmlns:a16="http://schemas.microsoft.com/office/drawing/2014/main" id="{86FC694B-4A70-4160-A64D-DA282DE95B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19290" y="6036794"/>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8">
              <a:extLst>
                <a:ext uri="{FF2B5EF4-FFF2-40B4-BE49-F238E27FC236}">
                  <a16:creationId xmlns:a16="http://schemas.microsoft.com/office/drawing/2014/main" id="{2A55A10A-49CA-42B6-84C9-8A1A1596D7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68502" y="675929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5" name="Picture 4">
            <a:extLst>
              <a:ext uri="{FF2B5EF4-FFF2-40B4-BE49-F238E27FC236}">
                <a16:creationId xmlns:a16="http://schemas.microsoft.com/office/drawing/2014/main" id="{179728E8-311E-B8DC-7D66-AB3675B2FC42}"/>
              </a:ext>
            </a:extLst>
          </p:cNvPr>
          <p:cNvPicPr>
            <a:picLocks noChangeAspect="1"/>
          </p:cNvPicPr>
          <p:nvPr/>
        </p:nvPicPr>
        <p:blipFill>
          <a:blip r:embed="rId3"/>
          <a:srcRect l="17740" r="17740"/>
          <a:stretch/>
        </p:blipFill>
        <p:spPr>
          <a:xfrm>
            <a:off x="6103590" y="1871672"/>
            <a:ext cx="5613519" cy="4109986"/>
          </a:xfrm>
          <a:prstGeom prst="rect">
            <a:avLst/>
          </a:prstGeom>
        </p:spPr>
      </p:pic>
    </p:spTree>
    <p:extLst>
      <p:ext uri="{BB962C8B-B14F-4D97-AF65-F5344CB8AC3E}">
        <p14:creationId xmlns:p14="http://schemas.microsoft.com/office/powerpoint/2010/main" val="2632471799"/>
      </p:ext>
    </p:extLst>
  </p:cSld>
  <p:clrMapOvr>
    <a:masterClrMapping/>
  </p:clrMapOvr>
</p:sld>
</file>

<file path=ppt/theme/theme1.xml><?xml version="1.0" encoding="utf-8"?>
<a:theme xmlns:a="http://schemas.openxmlformats.org/drawingml/2006/main" name="BohemianVTI">
  <a:themeElements>
    <a:clrScheme name="AnalogousFromLightSeedRightStep">
      <a:dk1>
        <a:srgbClr val="000000"/>
      </a:dk1>
      <a:lt1>
        <a:srgbClr val="FFFFFF"/>
      </a:lt1>
      <a:dk2>
        <a:srgbClr val="243841"/>
      </a:dk2>
      <a:lt2>
        <a:srgbClr val="E2E4E8"/>
      </a:lt2>
      <a:accent1>
        <a:srgbClr val="B49E7A"/>
      </a:accent1>
      <a:accent2>
        <a:srgbClr val="A2A56E"/>
      </a:accent2>
      <a:accent3>
        <a:srgbClr val="94A77D"/>
      </a:accent3>
      <a:accent4>
        <a:srgbClr val="7BAC73"/>
      </a:accent4>
      <a:accent5>
        <a:srgbClr val="80AC8D"/>
      </a:accent5>
      <a:accent6>
        <a:srgbClr val="74AE9D"/>
      </a:accent6>
      <a:hlink>
        <a:srgbClr val="6983AE"/>
      </a:hlink>
      <a:folHlink>
        <a:srgbClr val="7F7F7F"/>
      </a:folHlink>
    </a:clrScheme>
    <a:fontScheme name="modern love avenir">
      <a:majorFont>
        <a:latin typeface="Modern Love"/>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hemianVTI" id="{B5E50611-F7C7-47BC-81A6-BE9493DF8677}" vid="{7A26D0DD-A1A5-444B-B0FB-E7DB9E2D047F}"/>
    </a:ext>
  </a:extLst>
</a:theme>
</file>

<file path=docProps/app.xml><?xml version="1.0" encoding="utf-8"?>
<Properties xmlns="http://schemas.openxmlformats.org/officeDocument/2006/extended-properties" xmlns:vt="http://schemas.openxmlformats.org/officeDocument/2006/docPropsVTypes">
  <TotalTime>6779</TotalTime>
  <Words>321</Words>
  <Application>Microsoft Office PowerPoint</Application>
  <PresentationFormat>Widescreen</PresentationFormat>
  <Paragraphs>45</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Aptos</vt:lpstr>
      <vt:lpstr>Arial</vt:lpstr>
      <vt:lpstr>Avenir Next LT Pro</vt:lpstr>
      <vt:lpstr>Modern Love</vt:lpstr>
      <vt:lpstr>Symbol</vt:lpstr>
      <vt:lpstr>Times New Roman</vt:lpstr>
      <vt:lpstr>Wingdings</vt:lpstr>
      <vt:lpstr>BohemianVTI</vt:lpstr>
      <vt:lpstr>Grounded in the Storm: Mindfulness for Advisors </vt:lpstr>
      <vt:lpstr>What Is Mindfulness  and Why Are We Using It at EIU? </vt:lpstr>
      <vt:lpstr>The Nervous System Ladder</vt:lpstr>
      <vt:lpstr>   Why Mindfulness Matters in Advisor Roles</vt:lpstr>
      <vt:lpstr>Co-Regulation: Why Your Regulation Matters </vt:lpstr>
      <vt:lpstr>Co-Regulation Practices Advisors Can Use </vt:lpstr>
      <vt:lpstr>Mindfulness Initiative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Leaning into Discovery: Recognizing Your Innate Wisdom</dc:title>
  <dc:creator>dochealthed2010@gmail.com</dc:creator>
  <cp:lastModifiedBy>Misty Rhoads</cp:lastModifiedBy>
  <cp:revision>12</cp:revision>
  <dcterms:created xsi:type="dcterms:W3CDTF">2022-10-13T15:02:50Z</dcterms:created>
  <dcterms:modified xsi:type="dcterms:W3CDTF">2026-02-26T14:36:45Z</dcterms:modified>
</cp:coreProperties>
</file>