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33"/>
  </p:notesMasterIdLst>
  <p:handoutMasterIdLst>
    <p:handoutMasterId r:id="rId34"/>
  </p:handoutMasterIdLst>
  <p:sldIdLst>
    <p:sldId id="278" r:id="rId5"/>
    <p:sldId id="279" r:id="rId6"/>
    <p:sldId id="281" r:id="rId7"/>
    <p:sldId id="282" r:id="rId8"/>
    <p:sldId id="599" r:id="rId9"/>
    <p:sldId id="280" r:id="rId10"/>
    <p:sldId id="291" r:id="rId11"/>
    <p:sldId id="596" r:id="rId12"/>
    <p:sldId id="605" r:id="rId13"/>
    <p:sldId id="604" r:id="rId14"/>
    <p:sldId id="600" r:id="rId15"/>
    <p:sldId id="603" r:id="rId16"/>
    <p:sldId id="597" r:id="rId17"/>
    <p:sldId id="602" r:id="rId18"/>
    <p:sldId id="601" r:id="rId19"/>
    <p:sldId id="598" r:id="rId20"/>
    <p:sldId id="617" r:id="rId21"/>
    <p:sldId id="610" r:id="rId22"/>
    <p:sldId id="606" r:id="rId23"/>
    <p:sldId id="614" r:id="rId24"/>
    <p:sldId id="607" r:id="rId25"/>
    <p:sldId id="615" r:id="rId26"/>
    <p:sldId id="608" r:id="rId27"/>
    <p:sldId id="609" r:id="rId28"/>
    <p:sldId id="616" r:id="rId29"/>
    <p:sldId id="613" r:id="rId30"/>
    <p:sldId id="290" r:id="rId31"/>
    <p:sldId id="618" r:id="rId32"/>
  </p:sldIdLst>
  <p:sldSz cx="12192000" cy="68580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pos="2136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8" orient="horz" pos="1152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0" orient="horz" pos="1512" userDrawn="1">
          <p15:clr>
            <a:srgbClr val="A4A3A4"/>
          </p15:clr>
        </p15:guide>
        <p15:guide id="11" pos="7680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3" pos="1008" userDrawn="1">
          <p15:clr>
            <a:srgbClr val="A4A3A4"/>
          </p15:clr>
        </p15:guide>
        <p15:guide id="14" pos="1584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4" orient="horz" pos="960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DA37D80-6434-44D0-A028-1B22A696006F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09" autoAdjust="0"/>
  </p:normalViewPr>
  <p:slideViewPr>
    <p:cSldViewPr snapToGrid="0" snapToObjects="1">
      <p:cViewPr varScale="1">
        <p:scale>
          <a:sx n="153" d="100"/>
          <a:sy n="153" d="100"/>
        </p:scale>
        <p:origin x="162" y="216"/>
      </p:cViewPr>
      <p:guideLst>
        <p:guide/>
        <p:guide pos="456"/>
        <p:guide orient="horz" pos="2616"/>
        <p:guide orient="horz" pos="3264"/>
        <p:guide pos="6912"/>
        <p:guide orient="horz" pos="2136"/>
        <p:guide orient="horz" pos="4008"/>
        <p:guide orient="horz" pos="1152"/>
        <p:guide orient="horz" pos="2352"/>
        <p:guide orient="horz" pos="1512"/>
        <p:guide pos="7680"/>
        <p:guide pos="6696"/>
        <p:guide pos="1008"/>
        <p:guide pos="1584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orient="horz" pos="960"/>
        <p:guide pos="5256"/>
        <p:guide pos="72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24" d="100"/>
          <a:sy n="24" d="100"/>
        </p:scale>
        <p:origin x="3475" y="125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8/10/relationships/authors" Target="authors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426ABF-A8C0-D94B-8DA4-89B3D95177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030"/>
          </a:xfrm>
          <a:prstGeom prst="rect">
            <a:avLst/>
          </a:prstGeom>
        </p:spPr>
        <p:txBody>
          <a:bodyPr vert="horz" lIns="38771" tIns="19385" rIns="38771" bIns="19385" rtlCol="0"/>
          <a:lstStyle>
            <a:lvl1pPr algn="l">
              <a:defRPr sz="5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E1C36-C21F-0B70-27E7-5B59DAE275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030"/>
          </a:xfrm>
          <a:prstGeom prst="rect">
            <a:avLst/>
          </a:prstGeom>
        </p:spPr>
        <p:txBody>
          <a:bodyPr vert="horz" lIns="38771" tIns="19385" rIns="38771" bIns="19385" rtlCol="0"/>
          <a:lstStyle>
            <a:lvl1pPr algn="r">
              <a:defRPr sz="500"/>
            </a:lvl1pPr>
          </a:lstStyle>
          <a:p>
            <a:fld id="{D9D42D35-0463-4920-BEF7-2B88080E67A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42066-244B-8673-5E9A-26E4265AD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0370"/>
            <a:ext cx="2971800" cy="466030"/>
          </a:xfrm>
          <a:prstGeom prst="rect">
            <a:avLst/>
          </a:prstGeom>
        </p:spPr>
        <p:txBody>
          <a:bodyPr vert="horz" lIns="38771" tIns="19385" rIns="38771" bIns="19385" rtlCol="0" anchor="b"/>
          <a:lstStyle>
            <a:lvl1pPr algn="l">
              <a:defRPr sz="5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0EE97-1F54-6631-A4BB-FD93829648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830370"/>
            <a:ext cx="2971800" cy="466030"/>
          </a:xfrm>
          <a:prstGeom prst="rect">
            <a:avLst/>
          </a:prstGeom>
        </p:spPr>
        <p:txBody>
          <a:bodyPr vert="horz" lIns="38771" tIns="19385" rIns="38771" bIns="19385" rtlCol="0" anchor="b"/>
          <a:lstStyle>
            <a:lvl1pPr algn="r">
              <a:defRPr sz="500"/>
            </a:lvl1pPr>
          </a:lstStyle>
          <a:p>
            <a:fld id="{420BD0AB-C59E-4A46-83D3-F07787446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83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lIns="38771" tIns="19385" rIns="38771" bIns="1938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926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lIns="38771" tIns="19385" rIns="38771" bIns="19385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820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>
            <a:extLst>
              <a:ext uri="{FF2B5EF4-FFF2-40B4-BE49-F238E27FC236}">
                <a16:creationId xmlns:a16="http://schemas.microsoft.com/office/drawing/2014/main" id="{BA5D5A72-CB6F-F8DE-E2C9-90459C8C3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00201" y="1173106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795588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03092" y="69574"/>
            <a:ext cx="5385816" cy="3139970"/>
          </a:xfrm>
        </p:spPr>
        <p:txBody>
          <a:bodyPr tIns="0" anchor="b" anchorCtr="0">
            <a:no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49496" y="3255267"/>
            <a:ext cx="3493008" cy="164472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8952" y="701702"/>
            <a:ext cx="10671048" cy="1444351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C32B254-F115-AAF3-09C2-B631F5CDC4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329989" y="2370268"/>
            <a:ext cx="722376" cy="722376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339134" y="2379412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5338" y="2758440"/>
            <a:ext cx="2011680" cy="2826771"/>
          </a:xfrm>
          <a:custGeom>
            <a:avLst/>
            <a:gdLst>
              <a:gd name="connsiteX0" fmla="*/ 0 w 2011680"/>
              <a:gd name="connsiteY0" fmla="*/ 0 h 2825173"/>
              <a:gd name="connsiteX1" fmla="*/ 2011680 w 2011680"/>
              <a:gd name="connsiteY1" fmla="*/ 0 h 2825173"/>
              <a:gd name="connsiteX2" fmla="*/ 2011680 w 2011680"/>
              <a:gd name="connsiteY2" fmla="*/ 2825173 h 2825173"/>
              <a:gd name="connsiteX3" fmla="*/ 0 w 2011680"/>
              <a:gd name="connsiteY3" fmla="*/ 2825173 h 2825173"/>
              <a:gd name="connsiteX4" fmla="*/ 0 w 2011680"/>
              <a:gd name="connsiteY4" fmla="*/ 0 h 2825173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2011680 w 2011680"/>
              <a:gd name="connsiteY2" fmla="*/ 1598 h 2826771"/>
              <a:gd name="connsiteX3" fmla="*/ 2011680 w 2011680"/>
              <a:gd name="connsiteY3" fmla="*/ 2826771 h 2826771"/>
              <a:gd name="connsiteX4" fmla="*/ 0 w 2011680"/>
              <a:gd name="connsiteY4" fmla="*/ 2826771 h 2826771"/>
              <a:gd name="connsiteX5" fmla="*/ 0 w 2011680"/>
              <a:gd name="connsiteY5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358727 w 2011680"/>
              <a:gd name="connsiteY2" fmla="*/ 0 h 2826771"/>
              <a:gd name="connsiteX3" fmla="*/ 2011680 w 2011680"/>
              <a:gd name="connsiteY3" fmla="*/ 1598 h 2826771"/>
              <a:gd name="connsiteX4" fmla="*/ 2011680 w 2011680"/>
              <a:gd name="connsiteY4" fmla="*/ 2826771 h 2826771"/>
              <a:gd name="connsiteX5" fmla="*/ 0 w 2011680"/>
              <a:gd name="connsiteY5" fmla="*/ 2826771 h 2826771"/>
              <a:gd name="connsiteX6" fmla="*/ 0 w 2011680"/>
              <a:gd name="connsiteY6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0112 w 2011680"/>
              <a:gd name="connsiteY2" fmla="*/ 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11680" h="2826771">
                <a:moveTo>
                  <a:pt x="0" y="1598"/>
                </a:moveTo>
                <a:lnTo>
                  <a:pt x="646257" y="0"/>
                </a:lnTo>
                <a:cubicBezTo>
                  <a:pt x="699597" y="218440"/>
                  <a:pt x="783417" y="292100"/>
                  <a:pt x="1012017" y="335280"/>
                </a:cubicBezTo>
                <a:cubicBezTo>
                  <a:pt x="1289512" y="299720"/>
                  <a:pt x="1340312" y="106045"/>
                  <a:pt x="1358727" y="0"/>
                </a:cubicBezTo>
                <a:lnTo>
                  <a:pt x="2011680" y="1598"/>
                </a:lnTo>
                <a:lnTo>
                  <a:pt x="2011680" y="2826771"/>
                </a:lnTo>
                <a:lnTo>
                  <a:pt x="0" y="2826771"/>
                </a:lnTo>
                <a:lnTo>
                  <a:pt x="0" y="1598"/>
                </a:lnTo>
                <a:close/>
              </a:path>
            </a:pathLst>
          </a:custGeo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50ED98-B5D1-206C-403F-FA954F9D2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338" y="4064834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1058" y="4156758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2485599-A799-0E8C-D368-451B9DE02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3545563" y="2373190"/>
            <a:ext cx="722376" cy="722376"/>
          </a:xfrm>
          <a:prstGeom prst="ellipse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Picture Placeholder 62">
            <a:extLst>
              <a:ext uri="{FF2B5EF4-FFF2-40B4-BE49-F238E27FC236}">
                <a16:creationId xmlns:a16="http://schemas.microsoft.com/office/drawing/2014/main" id="{05E8E8EF-4954-870B-04E5-82BC660A6738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554707" y="2379412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47" name="Text Placeholder 4">
            <a:extLst>
              <a:ext uri="{FF2B5EF4-FFF2-40B4-BE49-F238E27FC236}">
                <a16:creationId xmlns:a16="http://schemas.microsoft.com/office/drawing/2014/main" id="{79F9AD31-B0C5-3563-C73A-8B6297FCFD1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900910" y="2756536"/>
            <a:ext cx="2011680" cy="2828676"/>
          </a:xfrm>
          <a:custGeom>
            <a:avLst/>
            <a:gdLst>
              <a:gd name="connsiteX0" fmla="*/ 0 w 2011680"/>
              <a:gd name="connsiteY0" fmla="*/ 0 h 2825173"/>
              <a:gd name="connsiteX1" fmla="*/ 2011680 w 2011680"/>
              <a:gd name="connsiteY1" fmla="*/ 0 h 2825173"/>
              <a:gd name="connsiteX2" fmla="*/ 2011680 w 2011680"/>
              <a:gd name="connsiteY2" fmla="*/ 2825173 h 2825173"/>
              <a:gd name="connsiteX3" fmla="*/ 0 w 2011680"/>
              <a:gd name="connsiteY3" fmla="*/ 2825173 h 2825173"/>
              <a:gd name="connsiteX4" fmla="*/ 0 w 2011680"/>
              <a:gd name="connsiteY4" fmla="*/ 0 h 2825173"/>
              <a:gd name="connsiteX0" fmla="*/ 0 w 2011680"/>
              <a:gd name="connsiteY0" fmla="*/ 4646 h 2829819"/>
              <a:gd name="connsiteX1" fmla="*/ 994434 w 2011680"/>
              <a:gd name="connsiteY1" fmla="*/ 0 h 2829819"/>
              <a:gd name="connsiteX2" fmla="*/ 2011680 w 2011680"/>
              <a:gd name="connsiteY2" fmla="*/ 4646 h 2829819"/>
              <a:gd name="connsiteX3" fmla="*/ 2011680 w 2011680"/>
              <a:gd name="connsiteY3" fmla="*/ 2829819 h 2829819"/>
              <a:gd name="connsiteX4" fmla="*/ 0 w 2011680"/>
              <a:gd name="connsiteY4" fmla="*/ 2829819 h 2829819"/>
              <a:gd name="connsiteX5" fmla="*/ 0 w 2011680"/>
              <a:gd name="connsiteY5" fmla="*/ 4646 h 2829819"/>
              <a:gd name="connsiteX0" fmla="*/ 0 w 2011680"/>
              <a:gd name="connsiteY0" fmla="*/ 4646 h 2829819"/>
              <a:gd name="connsiteX1" fmla="*/ 994434 w 2011680"/>
              <a:gd name="connsiteY1" fmla="*/ 0 h 2829819"/>
              <a:gd name="connsiteX2" fmla="*/ 2011680 w 2011680"/>
              <a:gd name="connsiteY2" fmla="*/ 4646 h 2829819"/>
              <a:gd name="connsiteX3" fmla="*/ 2011680 w 2011680"/>
              <a:gd name="connsiteY3" fmla="*/ 2829819 h 2829819"/>
              <a:gd name="connsiteX4" fmla="*/ 0 w 2011680"/>
              <a:gd name="connsiteY4" fmla="*/ 2829819 h 2829819"/>
              <a:gd name="connsiteX5" fmla="*/ 0 w 2011680"/>
              <a:gd name="connsiteY5" fmla="*/ 4646 h 2829819"/>
              <a:gd name="connsiteX0" fmla="*/ 0 w 2011680"/>
              <a:gd name="connsiteY0" fmla="*/ 4646 h 2829819"/>
              <a:gd name="connsiteX1" fmla="*/ 994434 w 2011680"/>
              <a:gd name="connsiteY1" fmla="*/ 0 h 2829819"/>
              <a:gd name="connsiteX2" fmla="*/ 2011680 w 2011680"/>
              <a:gd name="connsiteY2" fmla="*/ 4646 h 2829819"/>
              <a:gd name="connsiteX3" fmla="*/ 2011680 w 2011680"/>
              <a:gd name="connsiteY3" fmla="*/ 2829819 h 2829819"/>
              <a:gd name="connsiteX4" fmla="*/ 0 w 2011680"/>
              <a:gd name="connsiteY4" fmla="*/ 2829819 h 2829819"/>
              <a:gd name="connsiteX5" fmla="*/ 0 w 2011680"/>
              <a:gd name="connsiteY5" fmla="*/ 4646 h 2829819"/>
              <a:gd name="connsiteX0" fmla="*/ 0 w 2011680"/>
              <a:gd name="connsiteY0" fmla="*/ 4646 h 2829819"/>
              <a:gd name="connsiteX1" fmla="*/ 994434 w 2011680"/>
              <a:gd name="connsiteY1" fmla="*/ 0 h 2829819"/>
              <a:gd name="connsiteX2" fmla="*/ 1362480 w 2011680"/>
              <a:gd name="connsiteY2" fmla="*/ 3048 h 2829819"/>
              <a:gd name="connsiteX3" fmla="*/ 2011680 w 2011680"/>
              <a:gd name="connsiteY3" fmla="*/ 4646 h 2829819"/>
              <a:gd name="connsiteX4" fmla="*/ 2011680 w 2011680"/>
              <a:gd name="connsiteY4" fmla="*/ 2829819 h 2829819"/>
              <a:gd name="connsiteX5" fmla="*/ 0 w 2011680"/>
              <a:gd name="connsiteY5" fmla="*/ 2829819 h 2829819"/>
              <a:gd name="connsiteX6" fmla="*/ 0 w 2011680"/>
              <a:gd name="connsiteY6" fmla="*/ 4646 h 2829819"/>
              <a:gd name="connsiteX0" fmla="*/ 0 w 2011680"/>
              <a:gd name="connsiteY0" fmla="*/ 4646 h 2829819"/>
              <a:gd name="connsiteX1" fmla="*/ 651915 w 2011680"/>
              <a:gd name="connsiteY1" fmla="*/ 1143 h 2829819"/>
              <a:gd name="connsiteX2" fmla="*/ 994434 w 2011680"/>
              <a:gd name="connsiteY2" fmla="*/ 0 h 2829819"/>
              <a:gd name="connsiteX3" fmla="*/ 1362480 w 2011680"/>
              <a:gd name="connsiteY3" fmla="*/ 3048 h 2829819"/>
              <a:gd name="connsiteX4" fmla="*/ 2011680 w 2011680"/>
              <a:gd name="connsiteY4" fmla="*/ 4646 h 2829819"/>
              <a:gd name="connsiteX5" fmla="*/ 2011680 w 2011680"/>
              <a:gd name="connsiteY5" fmla="*/ 2829819 h 2829819"/>
              <a:gd name="connsiteX6" fmla="*/ 0 w 2011680"/>
              <a:gd name="connsiteY6" fmla="*/ 2829819 h 2829819"/>
              <a:gd name="connsiteX7" fmla="*/ 0 w 2011680"/>
              <a:gd name="connsiteY7" fmla="*/ 4646 h 2829819"/>
              <a:gd name="connsiteX0" fmla="*/ 0 w 2011680"/>
              <a:gd name="connsiteY0" fmla="*/ 3503 h 2828676"/>
              <a:gd name="connsiteX1" fmla="*/ 651915 w 2011680"/>
              <a:gd name="connsiteY1" fmla="*/ 0 h 2828676"/>
              <a:gd name="connsiteX2" fmla="*/ 1005864 w 2011680"/>
              <a:gd name="connsiteY2" fmla="*/ 336042 h 2828676"/>
              <a:gd name="connsiteX3" fmla="*/ 1362480 w 2011680"/>
              <a:gd name="connsiteY3" fmla="*/ 1905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51915 w 2011680"/>
              <a:gd name="connsiteY1" fmla="*/ 0 h 2828676"/>
              <a:gd name="connsiteX2" fmla="*/ 1005864 w 2011680"/>
              <a:gd name="connsiteY2" fmla="*/ 336042 h 2828676"/>
              <a:gd name="connsiteX3" fmla="*/ 1362480 w 2011680"/>
              <a:gd name="connsiteY3" fmla="*/ 1905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51915 w 2011680"/>
              <a:gd name="connsiteY1" fmla="*/ 0 h 2828676"/>
              <a:gd name="connsiteX2" fmla="*/ 1005864 w 2011680"/>
              <a:gd name="connsiteY2" fmla="*/ 336042 h 2828676"/>
              <a:gd name="connsiteX3" fmla="*/ 1362480 w 2011680"/>
              <a:gd name="connsiteY3" fmla="*/ 1905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51915 w 2011680"/>
              <a:gd name="connsiteY1" fmla="*/ 0 h 2828676"/>
              <a:gd name="connsiteX2" fmla="*/ 1005864 w 2011680"/>
              <a:gd name="connsiteY2" fmla="*/ 336042 h 2828676"/>
              <a:gd name="connsiteX3" fmla="*/ 1362480 w 2011680"/>
              <a:gd name="connsiteY3" fmla="*/ 1905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51915 w 2011680"/>
              <a:gd name="connsiteY1" fmla="*/ 0 h 2828676"/>
              <a:gd name="connsiteX2" fmla="*/ 1005864 w 2011680"/>
              <a:gd name="connsiteY2" fmla="*/ 336042 h 2828676"/>
              <a:gd name="connsiteX3" fmla="*/ 1362480 w 2011680"/>
              <a:gd name="connsiteY3" fmla="*/ 1905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11680" h="2828676">
                <a:moveTo>
                  <a:pt x="0" y="3503"/>
                </a:moveTo>
                <a:lnTo>
                  <a:pt x="651915" y="0"/>
                </a:lnTo>
                <a:cubicBezTo>
                  <a:pt x="665123" y="83439"/>
                  <a:pt x="720241" y="317373"/>
                  <a:pt x="1005864" y="336042"/>
                </a:cubicBezTo>
                <a:cubicBezTo>
                  <a:pt x="1248561" y="340868"/>
                  <a:pt x="1359813" y="80899"/>
                  <a:pt x="1362480" y="1905"/>
                </a:cubicBezTo>
                <a:lnTo>
                  <a:pt x="2011680" y="3503"/>
                </a:lnTo>
                <a:lnTo>
                  <a:pt x="2011680" y="2828676"/>
                </a:lnTo>
                <a:lnTo>
                  <a:pt x="0" y="2828676"/>
                </a:lnTo>
                <a:lnTo>
                  <a:pt x="0" y="3503"/>
                </a:lnTo>
                <a:close/>
              </a:path>
            </a:pathLst>
          </a:custGeo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E8643CE-01D9-3E5E-15F6-20689F775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900911" y="4064834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 Placeholder 51">
            <a:extLst>
              <a:ext uri="{FF2B5EF4-FFF2-40B4-BE49-F238E27FC236}">
                <a16:creationId xmlns:a16="http://schemas.microsoft.com/office/drawing/2014/main" id="{75981CD1-EA26-D1CF-F19E-B58C16BA8A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46630" y="4156758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44D3449-0EF5-D439-CC36-5C761D35D4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761135" y="2373190"/>
            <a:ext cx="722376" cy="722376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Picture Placeholder 62">
            <a:extLst>
              <a:ext uri="{FF2B5EF4-FFF2-40B4-BE49-F238E27FC236}">
                <a16:creationId xmlns:a16="http://schemas.microsoft.com/office/drawing/2014/main" id="{4AD0C8C9-DB5A-6DC8-2729-A21F1A5CF174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770280" y="2379412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3A09BBD1-5CBC-B0EF-71C0-054FCB989B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6484" y="2756535"/>
            <a:ext cx="2011680" cy="2828676"/>
          </a:xfrm>
          <a:custGeom>
            <a:avLst/>
            <a:gdLst>
              <a:gd name="connsiteX0" fmla="*/ 0 w 2011680"/>
              <a:gd name="connsiteY0" fmla="*/ 0 h 2825173"/>
              <a:gd name="connsiteX1" fmla="*/ 2011680 w 2011680"/>
              <a:gd name="connsiteY1" fmla="*/ 0 h 2825173"/>
              <a:gd name="connsiteX2" fmla="*/ 2011680 w 2011680"/>
              <a:gd name="connsiteY2" fmla="*/ 2825173 h 2825173"/>
              <a:gd name="connsiteX3" fmla="*/ 0 w 2011680"/>
              <a:gd name="connsiteY3" fmla="*/ 2825173 h 2825173"/>
              <a:gd name="connsiteX4" fmla="*/ 0 w 2011680"/>
              <a:gd name="connsiteY4" fmla="*/ 0 h 2825173"/>
              <a:gd name="connsiteX0" fmla="*/ 0 w 2011680"/>
              <a:gd name="connsiteY0" fmla="*/ 1598 h 2826771"/>
              <a:gd name="connsiteX1" fmla="*/ 649951 w 2011680"/>
              <a:gd name="connsiteY1" fmla="*/ 0 h 2826771"/>
              <a:gd name="connsiteX2" fmla="*/ 2011680 w 2011680"/>
              <a:gd name="connsiteY2" fmla="*/ 1598 h 2826771"/>
              <a:gd name="connsiteX3" fmla="*/ 2011680 w 2011680"/>
              <a:gd name="connsiteY3" fmla="*/ 2826771 h 2826771"/>
              <a:gd name="connsiteX4" fmla="*/ 0 w 2011680"/>
              <a:gd name="connsiteY4" fmla="*/ 2826771 h 2826771"/>
              <a:gd name="connsiteX5" fmla="*/ 0 w 2011680"/>
              <a:gd name="connsiteY5" fmla="*/ 1598 h 2826771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358611 w 2011680"/>
              <a:gd name="connsiteY2" fmla="*/ 0 h 2828676"/>
              <a:gd name="connsiteX3" fmla="*/ 2011680 w 2011680"/>
              <a:gd name="connsiteY3" fmla="*/ 3503 h 2828676"/>
              <a:gd name="connsiteX4" fmla="*/ 2011680 w 2011680"/>
              <a:gd name="connsiteY4" fmla="*/ 2828676 h 2828676"/>
              <a:gd name="connsiteX5" fmla="*/ 0 w 2011680"/>
              <a:gd name="connsiteY5" fmla="*/ 2828676 h 2828676"/>
              <a:gd name="connsiteX6" fmla="*/ 0 w 2011680"/>
              <a:gd name="connsiteY6" fmla="*/ 3503 h 2828676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006186 w 2011680"/>
              <a:gd name="connsiteY2" fmla="*/ 0 h 2828676"/>
              <a:gd name="connsiteX3" fmla="*/ 1358611 w 2011680"/>
              <a:gd name="connsiteY3" fmla="*/ 0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009996 w 2011680"/>
              <a:gd name="connsiteY2" fmla="*/ 333375 h 2828676"/>
              <a:gd name="connsiteX3" fmla="*/ 1358611 w 2011680"/>
              <a:gd name="connsiteY3" fmla="*/ 0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009996 w 2011680"/>
              <a:gd name="connsiteY2" fmla="*/ 333375 h 2828676"/>
              <a:gd name="connsiteX3" fmla="*/ 1358611 w 2011680"/>
              <a:gd name="connsiteY3" fmla="*/ 0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009996 w 2011680"/>
              <a:gd name="connsiteY2" fmla="*/ 333375 h 2828676"/>
              <a:gd name="connsiteX3" fmla="*/ 1358611 w 2011680"/>
              <a:gd name="connsiteY3" fmla="*/ 0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009996 w 2011680"/>
              <a:gd name="connsiteY2" fmla="*/ 333375 h 2828676"/>
              <a:gd name="connsiteX3" fmla="*/ 1358611 w 2011680"/>
              <a:gd name="connsiteY3" fmla="*/ 0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009996 w 2011680"/>
              <a:gd name="connsiteY2" fmla="*/ 333375 h 2828676"/>
              <a:gd name="connsiteX3" fmla="*/ 1358611 w 2011680"/>
              <a:gd name="connsiteY3" fmla="*/ 0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11680" h="2828676">
                <a:moveTo>
                  <a:pt x="0" y="3503"/>
                </a:moveTo>
                <a:lnTo>
                  <a:pt x="649951" y="1905"/>
                </a:lnTo>
                <a:cubicBezTo>
                  <a:pt x="676621" y="123825"/>
                  <a:pt x="743296" y="316230"/>
                  <a:pt x="1009996" y="333375"/>
                </a:cubicBezTo>
                <a:cubicBezTo>
                  <a:pt x="1261456" y="319405"/>
                  <a:pt x="1349086" y="114935"/>
                  <a:pt x="1358611" y="0"/>
                </a:cubicBezTo>
                <a:lnTo>
                  <a:pt x="2011680" y="3503"/>
                </a:lnTo>
                <a:lnTo>
                  <a:pt x="2011680" y="2828676"/>
                </a:lnTo>
                <a:lnTo>
                  <a:pt x="0" y="2828676"/>
                </a:lnTo>
                <a:lnTo>
                  <a:pt x="0" y="3503"/>
                </a:lnTo>
                <a:close/>
              </a:path>
            </a:pathLst>
          </a:custGeo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F82DDD-EDEC-7D87-F43A-113C5E4A4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16484" y="4064834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 Placeholder 51">
            <a:extLst>
              <a:ext uri="{FF2B5EF4-FFF2-40B4-BE49-F238E27FC236}">
                <a16:creationId xmlns:a16="http://schemas.microsoft.com/office/drawing/2014/main" id="{F02DE2DC-F65C-32A5-5821-89FB2F53C3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62204" y="4156758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76F2D13-53B7-CE37-EA90-449A726B8A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7976707" y="2373190"/>
            <a:ext cx="722376" cy="722376"/>
          </a:xfrm>
          <a:prstGeom prst="ellipse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985853" y="2379412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32057" y="2758440"/>
            <a:ext cx="2011680" cy="2826771"/>
          </a:xfrm>
          <a:custGeom>
            <a:avLst/>
            <a:gdLst>
              <a:gd name="connsiteX0" fmla="*/ 0 w 2011680"/>
              <a:gd name="connsiteY0" fmla="*/ 0 h 2825173"/>
              <a:gd name="connsiteX1" fmla="*/ 2011680 w 2011680"/>
              <a:gd name="connsiteY1" fmla="*/ 0 h 2825173"/>
              <a:gd name="connsiteX2" fmla="*/ 2011680 w 2011680"/>
              <a:gd name="connsiteY2" fmla="*/ 2825173 h 2825173"/>
              <a:gd name="connsiteX3" fmla="*/ 0 w 2011680"/>
              <a:gd name="connsiteY3" fmla="*/ 2825173 h 2825173"/>
              <a:gd name="connsiteX4" fmla="*/ 0 w 2011680"/>
              <a:gd name="connsiteY4" fmla="*/ 0 h 2825173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2011680 w 2011680"/>
              <a:gd name="connsiteY2" fmla="*/ 1598 h 2826771"/>
              <a:gd name="connsiteX3" fmla="*/ 2011680 w 2011680"/>
              <a:gd name="connsiteY3" fmla="*/ 2826771 h 2826771"/>
              <a:gd name="connsiteX4" fmla="*/ 0 w 2011680"/>
              <a:gd name="connsiteY4" fmla="*/ 2826771 h 2826771"/>
              <a:gd name="connsiteX5" fmla="*/ 0 w 2011680"/>
              <a:gd name="connsiteY5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357283 w 2011680"/>
              <a:gd name="connsiteY2" fmla="*/ 2540 h 2826771"/>
              <a:gd name="connsiteX3" fmla="*/ 2011680 w 2011680"/>
              <a:gd name="connsiteY3" fmla="*/ 1598 h 2826771"/>
              <a:gd name="connsiteX4" fmla="*/ 2011680 w 2011680"/>
              <a:gd name="connsiteY4" fmla="*/ 2826771 h 2826771"/>
              <a:gd name="connsiteX5" fmla="*/ 0 w 2011680"/>
              <a:gd name="connsiteY5" fmla="*/ 2826771 h 2826771"/>
              <a:gd name="connsiteX6" fmla="*/ 0 w 2011680"/>
              <a:gd name="connsiteY6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014383 w 2011680"/>
              <a:gd name="connsiteY2" fmla="*/ 330200 h 2826771"/>
              <a:gd name="connsiteX3" fmla="*/ 1357283 w 2011680"/>
              <a:gd name="connsiteY3" fmla="*/ 254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014383 w 2011680"/>
              <a:gd name="connsiteY2" fmla="*/ 330200 h 2826771"/>
              <a:gd name="connsiteX3" fmla="*/ 1357283 w 2011680"/>
              <a:gd name="connsiteY3" fmla="*/ 254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014383 w 2011680"/>
              <a:gd name="connsiteY2" fmla="*/ 330200 h 2826771"/>
              <a:gd name="connsiteX3" fmla="*/ 1357283 w 2011680"/>
              <a:gd name="connsiteY3" fmla="*/ 254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014383 w 2011680"/>
              <a:gd name="connsiteY2" fmla="*/ 330200 h 2826771"/>
              <a:gd name="connsiteX3" fmla="*/ 1357283 w 2011680"/>
              <a:gd name="connsiteY3" fmla="*/ 254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014383 w 2011680"/>
              <a:gd name="connsiteY2" fmla="*/ 330200 h 2826771"/>
              <a:gd name="connsiteX3" fmla="*/ 1357283 w 2011680"/>
              <a:gd name="connsiteY3" fmla="*/ 254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014383 w 2011680"/>
              <a:gd name="connsiteY2" fmla="*/ 330200 h 2826771"/>
              <a:gd name="connsiteX3" fmla="*/ 1357283 w 2011680"/>
              <a:gd name="connsiteY3" fmla="*/ 254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11680" h="2826771">
                <a:moveTo>
                  <a:pt x="0" y="1598"/>
                </a:moveTo>
                <a:lnTo>
                  <a:pt x="651163" y="0"/>
                </a:lnTo>
                <a:cubicBezTo>
                  <a:pt x="681643" y="210820"/>
                  <a:pt x="861983" y="330200"/>
                  <a:pt x="1014383" y="330200"/>
                </a:cubicBezTo>
                <a:cubicBezTo>
                  <a:pt x="1164243" y="312420"/>
                  <a:pt x="1331883" y="218440"/>
                  <a:pt x="1357283" y="2540"/>
                </a:cubicBezTo>
                <a:lnTo>
                  <a:pt x="2011680" y="1598"/>
                </a:lnTo>
                <a:lnTo>
                  <a:pt x="2011680" y="2826771"/>
                </a:lnTo>
                <a:lnTo>
                  <a:pt x="0" y="2826771"/>
                </a:lnTo>
                <a:lnTo>
                  <a:pt x="0" y="1598"/>
                </a:lnTo>
                <a:close/>
              </a:path>
            </a:pathLst>
          </a:custGeo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0053FE-E44A-CA97-F782-67FC633E72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32057" y="4064834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377777" y="4156758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288DB6F-1A86-5713-2420-7554D75CB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190018" y="2373190"/>
            <a:ext cx="722376" cy="722376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0201425" y="2379412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47629" y="2758440"/>
            <a:ext cx="2011680" cy="2826771"/>
          </a:xfrm>
          <a:custGeom>
            <a:avLst/>
            <a:gdLst>
              <a:gd name="connsiteX0" fmla="*/ 0 w 2011680"/>
              <a:gd name="connsiteY0" fmla="*/ 0 h 2825173"/>
              <a:gd name="connsiteX1" fmla="*/ 2011680 w 2011680"/>
              <a:gd name="connsiteY1" fmla="*/ 0 h 2825173"/>
              <a:gd name="connsiteX2" fmla="*/ 2011680 w 2011680"/>
              <a:gd name="connsiteY2" fmla="*/ 2825173 h 2825173"/>
              <a:gd name="connsiteX3" fmla="*/ 0 w 2011680"/>
              <a:gd name="connsiteY3" fmla="*/ 2825173 h 2825173"/>
              <a:gd name="connsiteX4" fmla="*/ 0 w 2011680"/>
              <a:gd name="connsiteY4" fmla="*/ 0 h 2825173"/>
              <a:gd name="connsiteX0" fmla="*/ 0 w 2011680"/>
              <a:gd name="connsiteY0" fmla="*/ 0 h 2825173"/>
              <a:gd name="connsiteX1" fmla="*/ 655551 w 2011680"/>
              <a:gd name="connsiteY1" fmla="*/ 942 h 2825173"/>
              <a:gd name="connsiteX2" fmla="*/ 2011680 w 2011680"/>
              <a:gd name="connsiteY2" fmla="*/ 0 h 2825173"/>
              <a:gd name="connsiteX3" fmla="*/ 2011680 w 2011680"/>
              <a:gd name="connsiteY3" fmla="*/ 2825173 h 2825173"/>
              <a:gd name="connsiteX4" fmla="*/ 0 w 2011680"/>
              <a:gd name="connsiteY4" fmla="*/ 2825173 h 2825173"/>
              <a:gd name="connsiteX5" fmla="*/ 0 w 2011680"/>
              <a:gd name="connsiteY5" fmla="*/ 0 h 2825173"/>
              <a:gd name="connsiteX0" fmla="*/ 0 w 2011680"/>
              <a:gd name="connsiteY0" fmla="*/ 1598 h 2826771"/>
              <a:gd name="connsiteX1" fmla="*/ 655551 w 2011680"/>
              <a:gd name="connsiteY1" fmla="*/ 2540 h 2826771"/>
              <a:gd name="connsiteX2" fmla="*/ 1364211 w 2011680"/>
              <a:gd name="connsiteY2" fmla="*/ 0 h 2826771"/>
              <a:gd name="connsiteX3" fmla="*/ 2011680 w 2011680"/>
              <a:gd name="connsiteY3" fmla="*/ 1598 h 2826771"/>
              <a:gd name="connsiteX4" fmla="*/ 2011680 w 2011680"/>
              <a:gd name="connsiteY4" fmla="*/ 2826771 h 2826771"/>
              <a:gd name="connsiteX5" fmla="*/ 0 w 2011680"/>
              <a:gd name="connsiteY5" fmla="*/ 2826771 h 2826771"/>
              <a:gd name="connsiteX6" fmla="*/ 0 w 2011680"/>
              <a:gd name="connsiteY6" fmla="*/ 1598 h 2826771"/>
              <a:gd name="connsiteX0" fmla="*/ 0 w 2011680"/>
              <a:gd name="connsiteY0" fmla="*/ 1598 h 2826771"/>
              <a:gd name="connsiteX1" fmla="*/ 655551 w 2011680"/>
              <a:gd name="connsiteY1" fmla="*/ 2540 h 2826771"/>
              <a:gd name="connsiteX2" fmla="*/ 1016231 w 2011680"/>
              <a:gd name="connsiteY2" fmla="*/ 327660 h 2826771"/>
              <a:gd name="connsiteX3" fmla="*/ 1364211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5551 w 2011680"/>
              <a:gd name="connsiteY1" fmla="*/ 2540 h 2826771"/>
              <a:gd name="connsiteX2" fmla="*/ 1016231 w 2011680"/>
              <a:gd name="connsiteY2" fmla="*/ 327660 h 2826771"/>
              <a:gd name="connsiteX3" fmla="*/ 1364211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5551 w 2011680"/>
              <a:gd name="connsiteY1" fmla="*/ 2540 h 2826771"/>
              <a:gd name="connsiteX2" fmla="*/ 1016231 w 2011680"/>
              <a:gd name="connsiteY2" fmla="*/ 327660 h 2826771"/>
              <a:gd name="connsiteX3" fmla="*/ 1364211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5551 w 2011680"/>
              <a:gd name="connsiteY1" fmla="*/ 2540 h 2826771"/>
              <a:gd name="connsiteX2" fmla="*/ 1016231 w 2011680"/>
              <a:gd name="connsiteY2" fmla="*/ 327660 h 2826771"/>
              <a:gd name="connsiteX3" fmla="*/ 1364211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5551 w 2011680"/>
              <a:gd name="connsiteY1" fmla="*/ 2540 h 2826771"/>
              <a:gd name="connsiteX2" fmla="*/ 1016231 w 2011680"/>
              <a:gd name="connsiteY2" fmla="*/ 327660 h 2826771"/>
              <a:gd name="connsiteX3" fmla="*/ 1364211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11680" h="2826771">
                <a:moveTo>
                  <a:pt x="0" y="1598"/>
                </a:moveTo>
                <a:lnTo>
                  <a:pt x="655551" y="2540"/>
                </a:lnTo>
                <a:cubicBezTo>
                  <a:pt x="686031" y="198120"/>
                  <a:pt x="833351" y="335280"/>
                  <a:pt x="1016231" y="327660"/>
                </a:cubicBezTo>
                <a:cubicBezTo>
                  <a:pt x="1205884" y="340360"/>
                  <a:pt x="1362518" y="137160"/>
                  <a:pt x="1364211" y="0"/>
                </a:cubicBezTo>
                <a:lnTo>
                  <a:pt x="2011680" y="1598"/>
                </a:lnTo>
                <a:lnTo>
                  <a:pt x="2011680" y="2826771"/>
                </a:lnTo>
                <a:lnTo>
                  <a:pt x="0" y="2826771"/>
                </a:lnTo>
                <a:lnTo>
                  <a:pt x="0" y="1598"/>
                </a:lnTo>
                <a:close/>
              </a:path>
            </a:pathLst>
          </a:custGeo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7E492E-967F-54B7-55B1-08A5E1C36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47629" y="4064834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593349" y="4156758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87251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2DECB02-D9CE-E57A-0604-BFF41EC38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838450" cy="2857958"/>
          </a:xfrm>
          <a:custGeom>
            <a:avLst/>
            <a:gdLst>
              <a:gd name="connsiteX0" fmla="*/ 1971005 w 2838450"/>
              <a:gd name="connsiteY0" fmla="*/ 0 h 2857958"/>
              <a:gd name="connsiteX1" fmla="*/ 2838450 w 2838450"/>
              <a:gd name="connsiteY1" fmla="*/ 0 h 2857958"/>
              <a:gd name="connsiteX2" fmla="*/ 2838450 w 2838450"/>
              <a:gd name="connsiteY2" fmla="*/ 7240 h 2857958"/>
              <a:gd name="connsiteX3" fmla="*/ 278890 w 2838450"/>
              <a:gd name="connsiteY3" fmla="*/ 2843883 h 2857958"/>
              <a:gd name="connsiteX4" fmla="*/ 0 w 2838450"/>
              <a:gd name="connsiteY4" fmla="*/ 2857958 h 2857958"/>
              <a:gd name="connsiteX5" fmla="*/ 0 w 2838450"/>
              <a:gd name="connsiteY5" fmla="*/ 1990580 h 2857958"/>
              <a:gd name="connsiteX6" fmla="*/ 190293 w 2838450"/>
              <a:gd name="connsiteY6" fmla="*/ 1980883 h 2857958"/>
              <a:gd name="connsiteX7" fmla="*/ 1960910 w 2838450"/>
              <a:gd name="connsiteY7" fmla="*/ 200390 h 285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8450" h="2857958">
                <a:moveTo>
                  <a:pt x="1971005" y="0"/>
                </a:moveTo>
                <a:lnTo>
                  <a:pt x="2838450" y="0"/>
                </a:lnTo>
                <a:lnTo>
                  <a:pt x="2838450" y="7240"/>
                </a:lnTo>
                <a:cubicBezTo>
                  <a:pt x="2838450" y="1484015"/>
                  <a:pt x="1716931" y="2697914"/>
                  <a:pt x="278890" y="2843883"/>
                </a:cubicBezTo>
                <a:lnTo>
                  <a:pt x="0" y="2857958"/>
                </a:lnTo>
                <a:lnTo>
                  <a:pt x="0" y="1990580"/>
                </a:lnTo>
                <a:lnTo>
                  <a:pt x="190293" y="1980883"/>
                </a:lnTo>
                <a:cubicBezTo>
                  <a:pt x="1124600" y="1885128"/>
                  <a:pt x="1866185" y="1135788"/>
                  <a:pt x="1960910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8E760EA-7D83-1DF2-A8EE-4F218084E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1970627" cy="1990267"/>
          </a:xfrm>
          <a:custGeom>
            <a:avLst/>
            <a:gdLst>
              <a:gd name="connsiteX0" fmla="*/ 0 w 1970627"/>
              <a:gd name="connsiteY0" fmla="*/ 0 h 1990267"/>
              <a:gd name="connsiteX1" fmla="*/ 1970627 w 1970627"/>
              <a:gd name="connsiteY1" fmla="*/ 0 h 1990267"/>
              <a:gd name="connsiteX2" fmla="*/ 1960534 w 1970627"/>
              <a:gd name="connsiteY2" fmla="*/ 200357 h 1990267"/>
              <a:gd name="connsiteX3" fmla="*/ 190254 w 1970627"/>
              <a:gd name="connsiteY3" fmla="*/ 1980571 h 1990267"/>
              <a:gd name="connsiteX4" fmla="*/ 0 w 1970627"/>
              <a:gd name="connsiteY4" fmla="*/ 1990267 h 19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0627" h="1990267">
                <a:moveTo>
                  <a:pt x="0" y="0"/>
                </a:moveTo>
                <a:lnTo>
                  <a:pt x="1970627" y="0"/>
                </a:lnTo>
                <a:lnTo>
                  <a:pt x="1960534" y="200357"/>
                </a:lnTo>
                <a:cubicBezTo>
                  <a:pt x="1865827" y="1135608"/>
                  <a:pt x="1124383" y="1884831"/>
                  <a:pt x="190254" y="1980571"/>
                </a:cubicBezTo>
                <a:lnTo>
                  <a:pt x="0" y="1990267"/>
                </a:lnTo>
                <a:close/>
              </a:path>
            </a:pathLst>
          </a:custGeom>
          <a:solidFill>
            <a:srgbClr val="F5CDC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F3F3353-78A1-F584-81A6-9513382DF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1003449" cy="1013015"/>
          </a:xfrm>
          <a:custGeom>
            <a:avLst/>
            <a:gdLst>
              <a:gd name="connsiteX0" fmla="*/ 0 w 1003449"/>
              <a:gd name="connsiteY0" fmla="*/ 0 h 1013015"/>
              <a:gd name="connsiteX1" fmla="*/ 1003449 w 1003449"/>
              <a:gd name="connsiteY1" fmla="*/ 0 h 1013015"/>
              <a:gd name="connsiteX2" fmla="*/ 998306 w 1003449"/>
              <a:gd name="connsiteY2" fmla="*/ 100639 h 1013015"/>
              <a:gd name="connsiteX3" fmla="*/ 90663 w 1003449"/>
              <a:gd name="connsiteY3" fmla="*/ 1008380 h 1013015"/>
              <a:gd name="connsiteX4" fmla="*/ 0 w 1003449"/>
              <a:gd name="connsiteY4" fmla="*/ 1013015 h 1013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3449" h="1013015">
                <a:moveTo>
                  <a:pt x="0" y="0"/>
                </a:moveTo>
                <a:lnTo>
                  <a:pt x="1003449" y="0"/>
                </a:lnTo>
                <a:lnTo>
                  <a:pt x="998306" y="100639"/>
                </a:lnTo>
                <a:cubicBezTo>
                  <a:pt x="949402" y="576784"/>
                  <a:pt x="566756" y="959471"/>
                  <a:pt x="90663" y="1008380"/>
                </a:cubicBezTo>
                <a:lnTo>
                  <a:pt x="0" y="10130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8952" y="731520"/>
            <a:ext cx="10671048" cy="2126438"/>
          </a:xfr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A846E-CBB1-9805-456D-0C0B89091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Image 2">
            <a:extLst>
              <a:ext uri="{FF2B5EF4-FFF2-40B4-BE49-F238E27FC236}">
                <a16:creationId xmlns:a16="http://schemas.microsoft.com/office/drawing/2014/main" id="{790E862E-398F-571C-EC2C-3D17164DE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58332" y="590133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AB1DF8DE-0EED-2627-4B5E-266C0BC276B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5338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5AE99EEE-38C4-CB2D-EEA0-8A2EB6F129E4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900911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AA90F0AE-69F4-EBD3-AED1-81E98D3481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6484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F9E49243-B04A-D7AF-B4C7-8E1AE776F8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32057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4780DCD4-46DE-8C31-9F39-FC6E45FC1E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47629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6BE61D7-B0A3-902B-4F58-727982880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9398" y="4187681"/>
            <a:ext cx="10812360" cy="0"/>
          </a:xfrm>
          <a:prstGeom prst="line">
            <a:avLst/>
          </a:prstGeom>
          <a:ln w="127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835B4623-C6B7-83B6-05A1-17D69EA8D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1669440" y="4056839"/>
            <a:ext cx="81643" cy="2612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16B48C-2241-2A09-2A32-FB55BCFD6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3881150" y="4056839"/>
            <a:ext cx="81643" cy="261257"/>
          </a:xfrm>
          <a:prstGeom prst="rect">
            <a:avLst/>
          </a:prstGeom>
          <a:solidFill>
            <a:srgbClr val="F5CD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DC7B0C-730B-4FE8-3BFD-D787B1950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6045016" y="4056839"/>
            <a:ext cx="81643" cy="2612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7B2BF2-C193-18BC-3798-C9611C4182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8264631" y="4056839"/>
            <a:ext cx="81643" cy="261257"/>
          </a:xfrm>
          <a:prstGeom prst="rect">
            <a:avLst/>
          </a:prstGeom>
          <a:solidFill>
            <a:srgbClr val="F5CD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8E087E-B71E-C8CE-2C40-B3EACA40D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10475505" y="4056839"/>
            <a:ext cx="81643" cy="2612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 Placeholder 51">
            <a:extLst>
              <a:ext uri="{FF2B5EF4-FFF2-40B4-BE49-F238E27FC236}">
                <a16:creationId xmlns:a16="http://schemas.microsoft.com/office/drawing/2014/main" id="{9FBDF935-4925-03EC-CBC9-1EBA90DF84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85338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7" name="Text Placeholder 51">
            <a:extLst>
              <a:ext uri="{FF2B5EF4-FFF2-40B4-BE49-F238E27FC236}">
                <a16:creationId xmlns:a16="http://schemas.microsoft.com/office/drawing/2014/main" id="{9BB76AA7-442D-54A7-D075-C67F4743896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00911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8" name="Text Placeholder 51">
            <a:extLst>
              <a:ext uri="{FF2B5EF4-FFF2-40B4-BE49-F238E27FC236}">
                <a16:creationId xmlns:a16="http://schemas.microsoft.com/office/drawing/2014/main" id="{9E419856-1586-F2D8-A1B4-F67FEE9839D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16484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9" name="Text Placeholder 51">
            <a:extLst>
              <a:ext uri="{FF2B5EF4-FFF2-40B4-BE49-F238E27FC236}">
                <a16:creationId xmlns:a16="http://schemas.microsoft.com/office/drawing/2014/main" id="{AED74DD2-EAE3-76BF-56B9-C04FCED1F2D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332057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0" name="Text Placeholder 51">
            <a:extLst>
              <a:ext uri="{FF2B5EF4-FFF2-40B4-BE49-F238E27FC236}">
                <a16:creationId xmlns:a16="http://schemas.microsoft.com/office/drawing/2014/main" id="{0A39AD48-2F98-C0C9-DE08-CED7EBF816B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547629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85033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6784" y="701702"/>
            <a:ext cx="7439243" cy="1309978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Image 0">
            <a:extLst>
              <a:ext uri="{FF2B5EF4-FFF2-40B4-BE49-F238E27FC236}">
                <a16:creationId xmlns:a16="http://schemas.microsoft.com/office/drawing/2014/main" id="{CD2D664E-6702-6607-A37E-2E9961449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>
            <a:extLst>
              <a:ext uri="{FF2B5EF4-FFF2-40B4-BE49-F238E27FC236}">
                <a16:creationId xmlns:a16="http://schemas.microsoft.com/office/drawing/2014/main" id="{951C5737-DF7E-D671-AC74-9E488335B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>
            <a:extLst>
              <a:ext uri="{FF2B5EF4-FFF2-40B4-BE49-F238E27FC236}">
                <a16:creationId xmlns:a16="http://schemas.microsoft.com/office/drawing/2014/main" id="{B9036D42-A06F-E6EE-BB91-8BAF04519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>
            <a:extLst>
              <a:ext uri="{FF2B5EF4-FFF2-40B4-BE49-F238E27FC236}">
                <a16:creationId xmlns:a16="http://schemas.microsoft.com/office/drawing/2014/main" id="{86E0540C-3355-A50D-AC61-047B54B70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986784" y="2071314"/>
            <a:ext cx="3813048" cy="730504"/>
          </a:xfrm>
        </p:spPr>
        <p:txBody>
          <a:bodyPr anchor="ctr" anchorCtr="0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86784" y="2877312"/>
            <a:ext cx="3803992" cy="3684588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857877" y="2071314"/>
            <a:ext cx="3568150" cy="730504"/>
          </a:xfrm>
        </p:spPr>
        <p:txBody>
          <a:bodyPr anchor="ctr" anchorCtr="0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857877" y="2877312"/>
            <a:ext cx="3568150" cy="3684588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103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8952" y="741458"/>
            <a:ext cx="10671048" cy="145985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1911096" y="2407653"/>
            <a:ext cx="932688" cy="932688"/>
          </a:xfrm>
          <a:prstGeom prst="ellipse">
            <a:avLst/>
          </a:prstGeom>
          <a:solidFill>
            <a:schemeClr val="accent3"/>
          </a:solidFill>
        </p:spPr>
        <p:txBody>
          <a:bodyPr lIns="91440" tIns="0" rIns="9144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13232" y="2885439"/>
            <a:ext cx="3328416" cy="3563861"/>
          </a:xfrm>
          <a:custGeom>
            <a:avLst/>
            <a:gdLst>
              <a:gd name="connsiteX0" fmla="*/ 0 w 3328416"/>
              <a:gd name="connsiteY0" fmla="*/ 0 h 3557016"/>
              <a:gd name="connsiteX1" fmla="*/ 3328416 w 3328416"/>
              <a:gd name="connsiteY1" fmla="*/ 0 h 3557016"/>
              <a:gd name="connsiteX2" fmla="*/ 3328416 w 3328416"/>
              <a:gd name="connsiteY2" fmla="*/ 3557016 h 3557016"/>
              <a:gd name="connsiteX3" fmla="*/ 0 w 3328416"/>
              <a:gd name="connsiteY3" fmla="*/ 3557016 h 3557016"/>
              <a:gd name="connsiteX4" fmla="*/ 0 w 3328416"/>
              <a:gd name="connsiteY4" fmla="*/ 0 h 3557016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3328416 w 3328416"/>
              <a:gd name="connsiteY2" fmla="*/ 6845 h 3563861"/>
              <a:gd name="connsiteX3" fmla="*/ 3328416 w 3328416"/>
              <a:gd name="connsiteY3" fmla="*/ 3563861 h 3563861"/>
              <a:gd name="connsiteX4" fmla="*/ 0 w 3328416"/>
              <a:gd name="connsiteY4" fmla="*/ 3563861 h 3563861"/>
              <a:gd name="connsiteX5" fmla="*/ 0 w 3328416"/>
              <a:gd name="connsiteY5" fmla="*/ 6845 h 3563861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2126488 w 3328416"/>
              <a:gd name="connsiteY2" fmla="*/ 1 h 3563861"/>
              <a:gd name="connsiteX3" fmla="*/ 3328416 w 3328416"/>
              <a:gd name="connsiteY3" fmla="*/ 6845 h 3563861"/>
              <a:gd name="connsiteX4" fmla="*/ 3328416 w 3328416"/>
              <a:gd name="connsiteY4" fmla="*/ 3563861 h 3563861"/>
              <a:gd name="connsiteX5" fmla="*/ 0 w 3328416"/>
              <a:gd name="connsiteY5" fmla="*/ 3563861 h 3563861"/>
              <a:gd name="connsiteX6" fmla="*/ 0 w 3328416"/>
              <a:gd name="connsiteY6" fmla="*/ 6845 h 3563861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2126488 w 3328416"/>
              <a:gd name="connsiteY2" fmla="*/ 1 h 3563861"/>
              <a:gd name="connsiteX3" fmla="*/ 3328416 w 3328416"/>
              <a:gd name="connsiteY3" fmla="*/ 6845 h 3563861"/>
              <a:gd name="connsiteX4" fmla="*/ 3328416 w 3328416"/>
              <a:gd name="connsiteY4" fmla="*/ 3563861 h 3563861"/>
              <a:gd name="connsiteX5" fmla="*/ 0 w 3328416"/>
              <a:gd name="connsiteY5" fmla="*/ 3563861 h 3563861"/>
              <a:gd name="connsiteX6" fmla="*/ 0 w 3328416"/>
              <a:gd name="connsiteY6" fmla="*/ 6845 h 3563861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2126488 w 3328416"/>
              <a:gd name="connsiteY2" fmla="*/ 1 h 3563861"/>
              <a:gd name="connsiteX3" fmla="*/ 3328416 w 3328416"/>
              <a:gd name="connsiteY3" fmla="*/ 6845 h 3563861"/>
              <a:gd name="connsiteX4" fmla="*/ 3328416 w 3328416"/>
              <a:gd name="connsiteY4" fmla="*/ 3563861 h 3563861"/>
              <a:gd name="connsiteX5" fmla="*/ 0 w 3328416"/>
              <a:gd name="connsiteY5" fmla="*/ 3563861 h 3563861"/>
              <a:gd name="connsiteX6" fmla="*/ 0 w 3328416"/>
              <a:gd name="connsiteY6" fmla="*/ 6845 h 3563861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1679448 w 3328416"/>
              <a:gd name="connsiteY2" fmla="*/ 452121 h 3563861"/>
              <a:gd name="connsiteX3" fmla="*/ 2126488 w 3328416"/>
              <a:gd name="connsiteY3" fmla="*/ 1 h 3563861"/>
              <a:gd name="connsiteX4" fmla="*/ 3328416 w 3328416"/>
              <a:gd name="connsiteY4" fmla="*/ 6845 h 3563861"/>
              <a:gd name="connsiteX5" fmla="*/ 3328416 w 3328416"/>
              <a:gd name="connsiteY5" fmla="*/ 3563861 h 3563861"/>
              <a:gd name="connsiteX6" fmla="*/ 0 w 3328416"/>
              <a:gd name="connsiteY6" fmla="*/ 3563861 h 3563861"/>
              <a:gd name="connsiteX7" fmla="*/ 0 w 3328416"/>
              <a:gd name="connsiteY7" fmla="*/ 6845 h 3563861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1679448 w 3328416"/>
              <a:gd name="connsiteY2" fmla="*/ 452121 h 3563861"/>
              <a:gd name="connsiteX3" fmla="*/ 2126488 w 3328416"/>
              <a:gd name="connsiteY3" fmla="*/ 1 h 3563861"/>
              <a:gd name="connsiteX4" fmla="*/ 3328416 w 3328416"/>
              <a:gd name="connsiteY4" fmla="*/ 6845 h 3563861"/>
              <a:gd name="connsiteX5" fmla="*/ 3328416 w 3328416"/>
              <a:gd name="connsiteY5" fmla="*/ 3563861 h 3563861"/>
              <a:gd name="connsiteX6" fmla="*/ 0 w 3328416"/>
              <a:gd name="connsiteY6" fmla="*/ 3563861 h 3563861"/>
              <a:gd name="connsiteX7" fmla="*/ 0 w 3328416"/>
              <a:gd name="connsiteY7" fmla="*/ 6845 h 3563861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1679448 w 3328416"/>
              <a:gd name="connsiteY2" fmla="*/ 452121 h 3563861"/>
              <a:gd name="connsiteX3" fmla="*/ 2126488 w 3328416"/>
              <a:gd name="connsiteY3" fmla="*/ 1 h 3563861"/>
              <a:gd name="connsiteX4" fmla="*/ 3328416 w 3328416"/>
              <a:gd name="connsiteY4" fmla="*/ 6845 h 3563861"/>
              <a:gd name="connsiteX5" fmla="*/ 3328416 w 3328416"/>
              <a:gd name="connsiteY5" fmla="*/ 3563861 h 3563861"/>
              <a:gd name="connsiteX6" fmla="*/ 0 w 3328416"/>
              <a:gd name="connsiteY6" fmla="*/ 3563861 h 3563861"/>
              <a:gd name="connsiteX7" fmla="*/ 0 w 3328416"/>
              <a:gd name="connsiteY7" fmla="*/ 6845 h 356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28416" h="3563861">
                <a:moveTo>
                  <a:pt x="0" y="6845"/>
                </a:moveTo>
                <a:lnTo>
                  <a:pt x="1191768" y="0"/>
                </a:lnTo>
                <a:cubicBezTo>
                  <a:pt x="1278636" y="383458"/>
                  <a:pt x="1523661" y="452121"/>
                  <a:pt x="1679448" y="452121"/>
                </a:cubicBezTo>
                <a:cubicBezTo>
                  <a:pt x="1835235" y="452121"/>
                  <a:pt x="2146300" y="265349"/>
                  <a:pt x="2126488" y="1"/>
                </a:cubicBezTo>
                <a:lnTo>
                  <a:pt x="3328416" y="6845"/>
                </a:lnTo>
                <a:lnTo>
                  <a:pt x="3328416" y="3563861"/>
                </a:lnTo>
                <a:lnTo>
                  <a:pt x="0" y="3563861"/>
                </a:lnTo>
                <a:lnTo>
                  <a:pt x="0" y="6845"/>
                </a:lnTo>
                <a:close/>
              </a:path>
            </a:pathLst>
          </a:custGeo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92124" y="4099293"/>
            <a:ext cx="2770632" cy="2206752"/>
          </a:xfrm>
          <a:noFill/>
        </p:spPr>
        <p:txBody>
          <a:bodyPr lIns="91440" rIns="91440" anchor="t">
            <a:norm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 noChangeAspect="1"/>
          </p:cNvSpPr>
          <p:nvPr>
            <p:ph type="pic" sz="quarter" idx="25" hasCustomPrompt="1"/>
          </p:nvPr>
        </p:nvSpPr>
        <p:spPr>
          <a:xfrm>
            <a:off x="5641848" y="2407653"/>
            <a:ext cx="932688" cy="932688"/>
          </a:xfrm>
          <a:prstGeom prst="ellipse">
            <a:avLst/>
          </a:prstGeom>
          <a:solidFill>
            <a:schemeClr val="accent1"/>
          </a:solidFill>
        </p:spPr>
        <p:txBody>
          <a:bodyPr lIns="91440" tIns="0" rIns="9144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43984" y="2890519"/>
            <a:ext cx="3328416" cy="3558781"/>
          </a:xfrm>
          <a:custGeom>
            <a:avLst/>
            <a:gdLst>
              <a:gd name="connsiteX0" fmla="*/ 0 w 3328416"/>
              <a:gd name="connsiteY0" fmla="*/ 0 h 3557016"/>
              <a:gd name="connsiteX1" fmla="*/ 3328416 w 3328416"/>
              <a:gd name="connsiteY1" fmla="*/ 0 h 3557016"/>
              <a:gd name="connsiteX2" fmla="*/ 3328416 w 3328416"/>
              <a:gd name="connsiteY2" fmla="*/ 3557016 h 3557016"/>
              <a:gd name="connsiteX3" fmla="*/ 0 w 3328416"/>
              <a:gd name="connsiteY3" fmla="*/ 3557016 h 3557016"/>
              <a:gd name="connsiteX4" fmla="*/ 0 w 3328416"/>
              <a:gd name="connsiteY4" fmla="*/ 0 h 3557016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3328416 w 3328416"/>
              <a:gd name="connsiteY2" fmla="*/ 1765 h 3558781"/>
              <a:gd name="connsiteX3" fmla="*/ 3328416 w 3328416"/>
              <a:gd name="connsiteY3" fmla="*/ 3558781 h 3558781"/>
              <a:gd name="connsiteX4" fmla="*/ 0 w 3328416"/>
              <a:gd name="connsiteY4" fmla="*/ 3558781 h 3558781"/>
              <a:gd name="connsiteX5" fmla="*/ 0 w 3328416"/>
              <a:gd name="connsiteY5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2134616 w 3328416"/>
              <a:gd name="connsiteY2" fmla="*/ 1 h 3558781"/>
              <a:gd name="connsiteX3" fmla="*/ 3328416 w 3328416"/>
              <a:gd name="connsiteY3" fmla="*/ 1765 h 3558781"/>
              <a:gd name="connsiteX4" fmla="*/ 3328416 w 3328416"/>
              <a:gd name="connsiteY4" fmla="*/ 3558781 h 3558781"/>
              <a:gd name="connsiteX5" fmla="*/ 0 w 3328416"/>
              <a:gd name="connsiteY5" fmla="*/ 3558781 h 3558781"/>
              <a:gd name="connsiteX6" fmla="*/ 0 w 3328416"/>
              <a:gd name="connsiteY6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7244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7244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7244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7244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7244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28416" h="3558781">
                <a:moveTo>
                  <a:pt x="0" y="1765"/>
                </a:moveTo>
                <a:lnTo>
                  <a:pt x="1189736" y="0"/>
                </a:lnTo>
                <a:cubicBezTo>
                  <a:pt x="1213443" y="191770"/>
                  <a:pt x="1332399" y="417831"/>
                  <a:pt x="1672336" y="461011"/>
                </a:cubicBezTo>
                <a:cubicBezTo>
                  <a:pt x="2024549" y="425451"/>
                  <a:pt x="2136733" y="127001"/>
                  <a:pt x="2134616" y="1"/>
                </a:cubicBezTo>
                <a:lnTo>
                  <a:pt x="3328416" y="1765"/>
                </a:lnTo>
                <a:lnTo>
                  <a:pt x="3328416" y="3558781"/>
                </a:lnTo>
                <a:lnTo>
                  <a:pt x="0" y="3558781"/>
                </a:lnTo>
                <a:lnTo>
                  <a:pt x="0" y="1765"/>
                </a:lnTo>
                <a:close/>
              </a:path>
            </a:pathLst>
          </a:custGeo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22876" y="4099293"/>
            <a:ext cx="2770632" cy="2206752"/>
          </a:xfrm>
          <a:noFill/>
        </p:spPr>
        <p:txBody>
          <a:bodyPr lIns="91440" rIns="91440" anchor="t">
            <a:norm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 noChangeAspect="1"/>
          </p:cNvSpPr>
          <p:nvPr>
            <p:ph type="pic" sz="quarter" idx="24" hasCustomPrompt="1"/>
          </p:nvPr>
        </p:nvSpPr>
        <p:spPr>
          <a:xfrm>
            <a:off x="9290304" y="2407653"/>
            <a:ext cx="932688" cy="932688"/>
          </a:xfrm>
          <a:prstGeom prst="ellipse">
            <a:avLst/>
          </a:prstGeom>
          <a:solidFill>
            <a:schemeClr val="accent4"/>
          </a:solidFill>
        </p:spPr>
        <p:txBody>
          <a:bodyPr lIns="91440" tIns="0" rIns="9144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92440" y="2891789"/>
            <a:ext cx="3328416" cy="3557511"/>
          </a:xfrm>
          <a:custGeom>
            <a:avLst/>
            <a:gdLst>
              <a:gd name="connsiteX0" fmla="*/ 0 w 3328416"/>
              <a:gd name="connsiteY0" fmla="*/ 0 h 3557016"/>
              <a:gd name="connsiteX1" fmla="*/ 3328416 w 3328416"/>
              <a:gd name="connsiteY1" fmla="*/ 0 h 3557016"/>
              <a:gd name="connsiteX2" fmla="*/ 3328416 w 3328416"/>
              <a:gd name="connsiteY2" fmla="*/ 3557016 h 3557016"/>
              <a:gd name="connsiteX3" fmla="*/ 0 w 3328416"/>
              <a:gd name="connsiteY3" fmla="*/ 3557016 h 3557016"/>
              <a:gd name="connsiteX4" fmla="*/ 0 w 3328416"/>
              <a:gd name="connsiteY4" fmla="*/ 0 h 3557016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3328416 w 3328416"/>
              <a:gd name="connsiteY2" fmla="*/ 495 h 3557511"/>
              <a:gd name="connsiteX3" fmla="*/ 3328416 w 3328416"/>
              <a:gd name="connsiteY3" fmla="*/ 3557511 h 3557511"/>
              <a:gd name="connsiteX4" fmla="*/ 0 w 3328416"/>
              <a:gd name="connsiteY4" fmla="*/ 3557511 h 3557511"/>
              <a:gd name="connsiteX5" fmla="*/ 0 w 3328416"/>
              <a:gd name="connsiteY5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2133600 w 3328416"/>
              <a:gd name="connsiteY2" fmla="*/ 1 h 3557511"/>
              <a:gd name="connsiteX3" fmla="*/ 3328416 w 3328416"/>
              <a:gd name="connsiteY3" fmla="*/ 495 h 3557511"/>
              <a:gd name="connsiteX4" fmla="*/ 3328416 w 3328416"/>
              <a:gd name="connsiteY4" fmla="*/ 3557511 h 3557511"/>
              <a:gd name="connsiteX5" fmla="*/ 0 w 3328416"/>
              <a:gd name="connsiteY5" fmla="*/ 3557511 h 3557511"/>
              <a:gd name="connsiteX6" fmla="*/ 0 w 3328416"/>
              <a:gd name="connsiteY6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1642110 w 3328416"/>
              <a:gd name="connsiteY2" fmla="*/ 476251 h 3557511"/>
              <a:gd name="connsiteX3" fmla="*/ 2133600 w 3328416"/>
              <a:gd name="connsiteY3" fmla="*/ 1 h 3557511"/>
              <a:gd name="connsiteX4" fmla="*/ 3328416 w 3328416"/>
              <a:gd name="connsiteY4" fmla="*/ 495 h 3557511"/>
              <a:gd name="connsiteX5" fmla="*/ 3328416 w 3328416"/>
              <a:gd name="connsiteY5" fmla="*/ 3557511 h 3557511"/>
              <a:gd name="connsiteX6" fmla="*/ 0 w 3328416"/>
              <a:gd name="connsiteY6" fmla="*/ 3557511 h 3557511"/>
              <a:gd name="connsiteX7" fmla="*/ 0 w 3328416"/>
              <a:gd name="connsiteY7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1672590 w 3328416"/>
              <a:gd name="connsiteY2" fmla="*/ 457201 h 3557511"/>
              <a:gd name="connsiteX3" fmla="*/ 2133600 w 3328416"/>
              <a:gd name="connsiteY3" fmla="*/ 1 h 3557511"/>
              <a:gd name="connsiteX4" fmla="*/ 3328416 w 3328416"/>
              <a:gd name="connsiteY4" fmla="*/ 495 h 3557511"/>
              <a:gd name="connsiteX5" fmla="*/ 3328416 w 3328416"/>
              <a:gd name="connsiteY5" fmla="*/ 3557511 h 3557511"/>
              <a:gd name="connsiteX6" fmla="*/ 0 w 3328416"/>
              <a:gd name="connsiteY6" fmla="*/ 3557511 h 3557511"/>
              <a:gd name="connsiteX7" fmla="*/ 0 w 3328416"/>
              <a:gd name="connsiteY7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1672590 w 3328416"/>
              <a:gd name="connsiteY2" fmla="*/ 457201 h 3557511"/>
              <a:gd name="connsiteX3" fmla="*/ 2133600 w 3328416"/>
              <a:gd name="connsiteY3" fmla="*/ 1 h 3557511"/>
              <a:gd name="connsiteX4" fmla="*/ 3328416 w 3328416"/>
              <a:gd name="connsiteY4" fmla="*/ 495 h 3557511"/>
              <a:gd name="connsiteX5" fmla="*/ 3328416 w 3328416"/>
              <a:gd name="connsiteY5" fmla="*/ 3557511 h 3557511"/>
              <a:gd name="connsiteX6" fmla="*/ 0 w 3328416"/>
              <a:gd name="connsiteY6" fmla="*/ 3557511 h 3557511"/>
              <a:gd name="connsiteX7" fmla="*/ 0 w 3328416"/>
              <a:gd name="connsiteY7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1672590 w 3328416"/>
              <a:gd name="connsiteY2" fmla="*/ 457201 h 3557511"/>
              <a:gd name="connsiteX3" fmla="*/ 2133600 w 3328416"/>
              <a:gd name="connsiteY3" fmla="*/ 1 h 3557511"/>
              <a:gd name="connsiteX4" fmla="*/ 3328416 w 3328416"/>
              <a:gd name="connsiteY4" fmla="*/ 495 h 3557511"/>
              <a:gd name="connsiteX5" fmla="*/ 3328416 w 3328416"/>
              <a:gd name="connsiteY5" fmla="*/ 3557511 h 3557511"/>
              <a:gd name="connsiteX6" fmla="*/ 0 w 3328416"/>
              <a:gd name="connsiteY6" fmla="*/ 3557511 h 3557511"/>
              <a:gd name="connsiteX7" fmla="*/ 0 w 3328416"/>
              <a:gd name="connsiteY7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1672590 w 3328416"/>
              <a:gd name="connsiteY2" fmla="*/ 457201 h 3557511"/>
              <a:gd name="connsiteX3" fmla="*/ 2133600 w 3328416"/>
              <a:gd name="connsiteY3" fmla="*/ 1 h 3557511"/>
              <a:gd name="connsiteX4" fmla="*/ 3328416 w 3328416"/>
              <a:gd name="connsiteY4" fmla="*/ 495 h 3557511"/>
              <a:gd name="connsiteX5" fmla="*/ 3328416 w 3328416"/>
              <a:gd name="connsiteY5" fmla="*/ 3557511 h 3557511"/>
              <a:gd name="connsiteX6" fmla="*/ 0 w 3328416"/>
              <a:gd name="connsiteY6" fmla="*/ 3557511 h 3557511"/>
              <a:gd name="connsiteX7" fmla="*/ 0 w 3328416"/>
              <a:gd name="connsiteY7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1672590 w 3328416"/>
              <a:gd name="connsiteY2" fmla="*/ 457201 h 3557511"/>
              <a:gd name="connsiteX3" fmla="*/ 2133600 w 3328416"/>
              <a:gd name="connsiteY3" fmla="*/ 1 h 3557511"/>
              <a:gd name="connsiteX4" fmla="*/ 3328416 w 3328416"/>
              <a:gd name="connsiteY4" fmla="*/ 495 h 3557511"/>
              <a:gd name="connsiteX5" fmla="*/ 3328416 w 3328416"/>
              <a:gd name="connsiteY5" fmla="*/ 3557511 h 3557511"/>
              <a:gd name="connsiteX6" fmla="*/ 0 w 3328416"/>
              <a:gd name="connsiteY6" fmla="*/ 3557511 h 3557511"/>
              <a:gd name="connsiteX7" fmla="*/ 0 w 3328416"/>
              <a:gd name="connsiteY7" fmla="*/ 495 h 3557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28416" h="3557511">
                <a:moveTo>
                  <a:pt x="0" y="495"/>
                </a:moveTo>
                <a:lnTo>
                  <a:pt x="1184910" y="0"/>
                </a:lnTo>
                <a:cubicBezTo>
                  <a:pt x="1215390" y="266700"/>
                  <a:pt x="1375410" y="415291"/>
                  <a:pt x="1672590" y="457201"/>
                </a:cubicBezTo>
                <a:cubicBezTo>
                  <a:pt x="2032000" y="411481"/>
                  <a:pt x="2098040" y="179071"/>
                  <a:pt x="2133600" y="1"/>
                </a:cubicBezTo>
                <a:lnTo>
                  <a:pt x="3328416" y="495"/>
                </a:lnTo>
                <a:lnTo>
                  <a:pt x="3328416" y="3557511"/>
                </a:lnTo>
                <a:lnTo>
                  <a:pt x="0" y="3557511"/>
                </a:lnTo>
                <a:lnTo>
                  <a:pt x="0" y="495"/>
                </a:lnTo>
                <a:close/>
              </a:path>
            </a:pathLst>
          </a:custGeom>
          <a:noFill/>
          <a:ln w="12700">
            <a:solidFill>
              <a:schemeClr val="accent4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71332" y="4099293"/>
            <a:ext cx="2770632" cy="2206752"/>
          </a:xfrm>
          <a:noFill/>
        </p:spPr>
        <p:txBody>
          <a:bodyPr lIns="91440" rIns="91440" anchor="t">
            <a:norm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4CA3ED5-BEA8-79A4-A782-B2CDF23DA49B}"/>
              </a:ext>
            </a:extLst>
          </p:cNvPr>
          <p:cNvSpPr>
            <a:spLocks noChangeAspect="1"/>
          </p:cNvSpPr>
          <p:nvPr userDrawn="1"/>
        </p:nvSpPr>
        <p:spPr>
          <a:xfrm>
            <a:off x="1911096" y="2409684"/>
            <a:ext cx="932688" cy="932688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578A295-1123-7741-FF14-7A34BF88FADA}"/>
              </a:ext>
            </a:extLst>
          </p:cNvPr>
          <p:cNvSpPr>
            <a:spLocks noChangeAspect="1"/>
          </p:cNvSpPr>
          <p:nvPr userDrawn="1"/>
        </p:nvSpPr>
        <p:spPr>
          <a:xfrm>
            <a:off x="5642356" y="2407653"/>
            <a:ext cx="932688" cy="932688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CFDE8A-AB48-8603-AAE2-E2C68488105C}"/>
              </a:ext>
            </a:extLst>
          </p:cNvPr>
          <p:cNvSpPr>
            <a:spLocks noChangeAspect="1"/>
          </p:cNvSpPr>
          <p:nvPr userDrawn="1"/>
        </p:nvSpPr>
        <p:spPr>
          <a:xfrm>
            <a:off x="9289796" y="2412733"/>
            <a:ext cx="932688" cy="932688"/>
          </a:xfrm>
          <a:prstGeom prst="ellipse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54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mage 2">
            <a:extLst>
              <a:ext uri="{FF2B5EF4-FFF2-40B4-BE49-F238E27FC236}">
                <a16:creationId xmlns:a16="http://schemas.microsoft.com/office/drawing/2014/main" id="{ABC388A2-FFC7-1A87-02FB-C97B50161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58238" y="-14287"/>
            <a:ext cx="3433763" cy="3452812"/>
          </a:xfrm>
          <a:custGeom>
            <a:avLst/>
            <a:gdLst>
              <a:gd name="connsiteX0" fmla="*/ 3433763 w 3433763"/>
              <a:gd name="connsiteY0" fmla="*/ 0 h 3452812"/>
              <a:gd name="connsiteX1" fmla="*/ 3433763 w 3433763"/>
              <a:gd name="connsiteY1" fmla="*/ 3452813 h 3452812"/>
              <a:gd name="connsiteX2" fmla="*/ 0 w 3433763"/>
              <a:gd name="connsiteY2" fmla="*/ 3452813 h 3452812"/>
              <a:gd name="connsiteX3" fmla="*/ 3433763 w 3433763"/>
              <a:gd name="connsiteY3" fmla="*/ 0 h 3452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52812">
                <a:moveTo>
                  <a:pt x="3433763" y="0"/>
                </a:moveTo>
                <a:lnTo>
                  <a:pt x="3433763" y="3452813"/>
                </a:lnTo>
                <a:lnTo>
                  <a:pt x="0" y="3452813"/>
                </a:lnTo>
                <a:cubicBezTo>
                  <a:pt x="0" y="1545912"/>
                  <a:pt x="1537383" y="0"/>
                  <a:pt x="3433763" y="0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5" name="Image 3">
            <a:extLst>
              <a:ext uri="{FF2B5EF4-FFF2-40B4-BE49-F238E27FC236}">
                <a16:creationId xmlns:a16="http://schemas.microsoft.com/office/drawing/2014/main" id="{D64C4994-B525-F4C0-B74F-D5E8296DF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58238" y="3438525"/>
            <a:ext cx="3433763" cy="3433762"/>
          </a:xfrm>
          <a:custGeom>
            <a:avLst/>
            <a:gdLst>
              <a:gd name="connsiteX0" fmla="*/ 0 w 3433763"/>
              <a:gd name="connsiteY0" fmla="*/ 0 h 3433762"/>
              <a:gd name="connsiteX1" fmla="*/ 3433763 w 3433763"/>
              <a:gd name="connsiteY1" fmla="*/ 0 h 3433762"/>
              <a:gd name="connsiteX2" fmla="*/ 3433763 w 3433763"/>
              <a:gd name="connsiteY2" fmla="*/ 3433763 h 3433762"/>
              <a:gd name="connsiteX3" fmla="*/ 0 w 3433763"/>
              <a:gd name="connsiteY3" fmla="*/ 0 h 343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33762">
                <a:moveTo>
                  <a:pt x="0" y="0"/>
                </a:moveTo>
                <a:lnTo>
                  <a:pt x="3433763" y="0"/>
                </a:lnTo>
                <a:lnTo>
                  <a:pt x="3433763" y="3433763"/>
                </a:lnTo>
                <a:cubicBezTo>
                  <a:pt x="1537383" y="3433763"/>
                  <a:pt x="0" y="18963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6" name="Image 4">
            <a:extLst>
              <a:ext uri="{FF2B5EF4-FFF2-40B4-BE49-F238E27FC236}">
                <a16:creationId xmlns:a16="http://schemas.microsoft.com/office/drawing/2014/main" id="{9019DA73-2516-F3D2-ECDB-620C9048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3" name="Image 7">
            <a:extLst>
              <a:ext uri="{FF2B5EF4-FFF2-40B4-BE49-F238E27FC236}">
                <a16:creationId xmlns:a16="http://schemas.microsoft.com/office/drawing/2014/main" id="{FEA70E9F-C506-413C-11EF-5915A2296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0086" y="4580051"/>
            <a:ext cx="2277948" cy="2277948"/>
          </a:xfrm>
          <a:custGeom>
            <a:avLst/>
            <a:gdLst>
              <a:gd name="connsiteX0" fmla="*/ 0 w 2277948"/>
              <a:gd name="connsiteY0" fmla="*/ 2277948 h 2277948"/>
              <a:gd name="connsiteX1" fmla="*/ 2277948 w 2277948"/>
              <a:gd name="connsiteY1" fmla="*/ 0 h 2277948"/>
              <a:gd name="connsiteX2" fmla="*/ 0 w 2277948"/>
              <a:gd name="connsiteY2" fmla="*/ 0 h 2277948"/>
              <a:gd name="connsiteX3" fmla="*/ 0 w 2277948"/>
              <a:gd name="connsiteY3" fmla="*/ 2277948 h 2277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7948" h="2277948">
                <a:moveTo>
                  <a:pt x="0" y="2277948"/>
                </a:moveTo>
                <a:cubicBezTo>
                  <a:pt x="1258034" y="2277948"/>
                  <a:pt x="2277948" y="1258034"/>
                  <a:pt x="2277948" y="0"/>
                </a:cubicBezTo>
                <a:lnTo>
                  <a:pt x="0" y="0"/>
                </a:lnTo>
                <a:lnTo>
                  <a:pt x="0" y="2277948"/>
                </a:lnTo>
                <a:close/>
              </a:path>
            </a:pathLst>
          </a:custGeom>
          <a:solidFill>
            <a:schemeClr val="accent4"/>
          </a:solidFill>
          <a:ln w="508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21" name="Image 2">
            <a:extLst>
              <a:ext uri="{FF2B5EF4-FFF2-40B4-BE49-F238E27FC236}">
                <a16:creationId xmlns:a16="http://schemas.microsoft.com/office/drawing/2014/main" id="{A8B7F1F1-806C-8D65-7340-220A0C465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91886" y="3441269"/>
            <a:ext cx="2200114" cy="2200114"/>
          </a:xfrm>
          <a:prstGeom prst="rect">
            <a:avLst/>
          </a:prstGeom>
        </p:spPr>
      </p:pic>
      <p:sp>
        <p:nvSpPr>
          <p:cNvPr id="54" name="Image 2">
            <a:extLst>
              <a:ext uri="{FF2B5EF4-FFF2-40B4-BE49-F238E27FC236}">
                <a16:creationId xmlns:a16="http://schemas.microsoft.com/office/drawing/2014/main" id="{F19C81EC-0322-58A2-C455-6E2C84D1E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7959" y="5667616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08760" y="831101"/>
            <a:ext cx="6527800" cy="2628053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9FD95-086F-282B-820C-8CDAD4A6EEB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508760" y="3556431"/>
            <a:ext cx="6527800" cy="189321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8485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EB515B5-2D9F-58E1-6E3C-CCBF105D8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38626" y="13142"/>
            <a:ext cx="4653374" cy="6831717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9" name="Image 2">
            <a:extLst>
              <a:ext uri="{FF2B5EF4-FFF2-40B4-BE49-F238E27FC236}">
                <a16:creationId xmlns:a16="http://schemas.microsoft.com/office/drawing/2014/main" id="{5CCFEDF9-5B69-87BA-8A33-35033DA40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37234" y="-25041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7048" y="327989"/>
            <a:ext cx="4550664" cy="2453773"/>
          </a:xfrm>
        </p:spPr>
        <p:txBody>
          <a:bodyPr tIns="0" anchor="b" anchorCtr="0">
            <a:no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5336" y="2846832"/>
            <a:ext cx="4550664" cy="2314448"/>
          </a:xfrm>
        </p:spPr>
        <p:txBody>
          <a:bodyPr lIns="91440" tIns="0" rIns="91440" bIns="0" anchor="t" anchorCtr="0">
            <a:norm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mage 0">
            <a:extLst>
              <a:ext uri="{FF2B5EF4-FFF2-40B4-BE49-F238E27FC236}">
                <a16:creationId xmlns:a16="http://schemas.microsoft.com/office/drawing/2014/main" id="{8D5D10FF-3DE5-39CA-FA9A-29A09DC47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1" name="Image 1">
            <a:extLst>
              <a:ext uri="{FF2B5EF4-FFF2-40B4-BE49-F238E27FC236}">
                <a16:creationId xmlns:a16="http://schemas.microsoft.com/office/drawing/2014/main" id="{BFA89E6A-8342-AE30-45E0-BC1DFE327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8309FA-889A-E2F2-1EDA-F872245F5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Image 5">
            <a:extLst>
              <a:ext uri="{FF2B5EF4-FFF2-40B4-BE49-F238E27FC236}">
                <a16:creationId xmlns:a16="http://schemas.microsoft.com/office/drawing/2014/main" id="{D9D7EB49-4BC9-040F-C4CC-5771C5FB3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7" name="Image 6">
            <a:extLst>
              <a:ext uri="{FF2B5EF4-FFF2-40B4-BE49-F238E27FC236}">
                <a16:creationId xmlns:a16="http://schemas.microsoft.com/office/drawing/2014/main" id="{3CE04498-C285-EFB8-340C-1A0640781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18" name="Title 19">
            <a:extLst>
              <a:ext uri="{FF2B5EF4-FFF2-40B4-BE49-F238E27FC236}">
                <a16:creationId xmlns:a16="http://schemas.microsoft.com/office/drawing/2014/main" id="{9CBE0ADC-7FA0-F7E3-96EF-BBACB6A907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85032" y="755374"/>
            <a:ext cx="7740995" cy="1500145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0F9C0517-D83A-CC55-35B8-B2F990C96D3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85032" y="2305215"/>
            <a:ext cx="3741928" cy="4306380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CF8BFBBE-0EAE-B647-2648-A5FB0094BF6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7684539" y="2305215"/>
            <a:ext cx="3741928" cy="4306380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0832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6B5F91-ABF5-D0B6-E43F-40CEDC3A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2D64F1-27B6-A1E5-4F44-A6029FAB3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626DE4B-D4E5-B36A-89FA-7C0E87AFC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243571-BE64-3777-F992-88FC43A60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FAE2CB-0EAD-E788-FCB7-FB12F6939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70215" y="741458"/>
            <a:ext cx="3932237" cy="1524662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70215" y="2301902"/>
            <a:ext cx="3932237" cy="35670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7" y="741459"/>
            <a:ext cx="6242839" cy="5119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>
            <a:extLst>
              <a:ext uri="{FF2B5EF4-FFF2-40B4-BE49-F238E27FC236}">
                <a16:creationId xmlns:a16="http://schemas.microsoft.com/office/drawing/2014/main" id="{EFFAEAD9-58A9-096B-C6D0-58F7AD08E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9616" y="89452"/>
            <a:ext cx="5693664" cy="25805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99616" y="2770632"/>
            <a:ext cx="5693664" cy="312216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AA6B609-D718-DB49-892F-7E49376CC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0938" y="755373"/>
            <a:ext cx="4011087" cy="148093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60938" y="2286001"/>
            <a:ext cx="401108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262700" y="987425"/>
            <a:ext cx="6172200" cy="4873625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35EFB42-020B-1DF4-3D42-26092CE45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0 w 3430200"/>
              <a:gd name="connsiteY0" fmla="*/ 0 h 3430665"/>
              <a:gd name="connsiteX1" fmla="*/ 3430200 w 3430200"/>
              <a:gd name="connsiteY1" fmla="*/ 0 h 3430665"/>
              <a:gd name="connsiteX2" fmla="*/ 3430200 w 3430200"/>
              <a:gd name="connsiteY2" fmla="*/ 3430665 h 3430665"/>
              <a:gd name="connsiteX3" fmla="*/ 0 w 3430200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0" y="0"/>
                </a:moveTo>
                <a:lnTo>
                  <a:pt x="3430200" y="0"/>
                </a:lnTo>
                <a:lnTo>
                  <a:pt x="3430200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B4DD322-D1E0-74CB-BBFF-057426E58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3430200 w 3430200"/>
              <a:gd name="connsiteY0" fmla="*/ 0 h 3430665"/>
              <a:gd name="connsiteX1" fmla="*/ 3430200 w 3430200"/>
              <a:gd name="connsiteY1" fmla="*/ 3430665 h 3430665"/>
              <a:gd name="connsiteX2" fmla="*/ 0 w 3430200"/>
              <a:gd name="connsiteY2" fmla="*/ 3430665 h 3430665"/>
              <a:gd name="connsiteX3" fmla="*/ 0 w 3430200"/>
              <a:gd name="connsiteY3" fmla="*/ 3417531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3430200" y="0"/>
                </a:moveTo>
                <a:lnTo>
                  <a:pt x="3430200" y="3430665"/>
                </a:lnTo>
                <a:lnTo>
                  <a:pt x="0" y="3430665"/>
                </a:lnTo>
                <a:lnTo>
                  <a:pt x="0" y="341753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11D3FCE-EC92-8558-A3E5-04DB12477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423785" cy="3437345"/>
          </a:xfrm>
          <a:custGeom>
            <a:avLst/>
            <a:gdLst>
              <a:gd name="connsiteX0" fmla="*/ 0 w 3423785"/>
              <a:gd name="connsiteY0" fmla="*/ 0 h 3437345"/>
              <a:gd name="connsiteX1" fmla="*/ 3423785 w 3423785"/>
              <a:gd name="connsiteY1" fmla="*/ 0 h 3437345"/>
              <a:gd name="connsiteX2" fmla="*/ 3423785 w 3423785"/>
              <a:gd name="connsiteY2" fmla="*/ 3437345 h 3437345"/>
              <a:gd name="connsiteX3" fmla="*/ 0 w 342378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3785" h="3437345">
                <a:moveTo>
                  <a:pt x="0" y="0"/>
                </a:moveTo>
                <a:lnTo>
                  <a:pt x="3423785" y="0"/>
                </a:lnTo>
                <a:lnTo>
                  <a:pt x="342378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17CBC9E-B934-828F-2AE5-211CEF5B1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869"/>
            <a:ext cx="3423785" cy="3436477"/>
          </a:xfrm>
          <a:custGeom>
            <a:avLst/>
            <a:gdLst>
              <a:gd name="connsiteX0" fmla="*/ 0 w 3423785"/>
              <a:gd name="connsiteY0" fmla="*/ 0 h 3436477"/>
              <a:gd name="connsiteX1" fmla="*/ 3423785 w 3423785"/>
              <a:gd name="connsiteY1" fmla="*/ 3436477 h 3436477"/>
              <a:gd name="connsiteX2" fmla="*/ 0 w 3423785"/>
              <a:gd name="connsiteY2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3785" h="3436477">
                <a:moveTo>
                  <a:pt x="0" y="0"/>
                </a:moveTo>
                <a:lnTo>
                  <a:pt x="3423785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224528" y="815009"/>
            <a:ext cx="6766560" cy="2811462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4224528" y="457200"/>
            <a:ext cx="3200400" cy="274320"/>
          </a:xfrm>
        </p:spPr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 hasCustomPrompt="1"/>
          </p:nvPr>
        </p:nvSpPr>
        <p:spPr>
          <a:xfrm>
            <a:off x="4224528" y="3723748"/>
            <a:ext cx="6766560" cy="244723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2183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3D352B04-96E6-839B-9D92-EE98385C4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062836" y="686475"/>
            <a:ext cx="7774629" cy="6193018"/>
          </a:xfrm>
          <a:custGeom>
            <a:avLst/>
            <a:gdLst>
              <a:gd name="connsiteX0" fmla="*/ 3887320 w 7774629"/>
              <a:gd name="connsiteY0" fmla="*/ 0 h 6193018"/>
              <a:gd name="connsiteX1" fmla="*/ 7774629 w 7774629"/>
              <a:gd name="connsiteY1" fmla="*/ 3884811 h 6193018"/>
              <a:gd name="connsiteX2" fmla="*/ 7774629 w 7774629"/>
              <a:gd name="connsiteY2" fmla="*/ 6193018 h 6193018"/>
              <a:gd name="connsiteX3" fmla="*/ 0 w 7774629"/>
              <a:gd name="connsiteY3" fmla="*/ 6193018 h 6193018"/>
              <a:gd name="connsiteX4" fmla="*/ 0 w 7774629"/>
              <a:gd name="connsiteY4" fmla="*/ 3884811 h 6193018"/>
              <a:gd name="connsiteX5" fmla="*/ 3887320 w 7774629"/>
              <a:gd name="connsiteY5" fmla="*/ 0 h 619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74629" h="6193018">
                <a:moveTo>
                  <a:pt x="3887320" y="0"/>
                </a:moveTo>
                <a:cubicBezTo>
                  <a:pt x="6034243" y="0"/>
                  <a:pt x="7774629" y="1739299"/>
                  <a:pt x="7774629" y="3884811"/>
                </a:cubicBezTo>
                <a:lnTo>
                  <a:pt x="7774629" y="6193018"/>
                </a:lnTo>
                <a:lnTo>
                  <a:pt x="0" y="6193018"/>
                </a:lnTo>
                <a:lnTo>
                  <a:pt x="0" y="3884811"/>
                </a:lnTo>
                <a:cubicBezTo>
                  <a:pt x="0" y="1739299"/>
                  <a:pt x="1740414" y="0"/>
                  <a:pt x="3887320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99000"/>
            </a:schemeClr>
          </a:solidFill>
          <a:ln w="543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723D98FB-5EB7-A8DF-8470-B23A80D66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10252" y="1"/>
            <a:ext cx="2273668" cy="3147998"/>
          </a:xfrm>
          <a:custGeom>
            <a:avLst/>
            <a:gdLst>
              <a:gd name="connsiteX0" fmla="*/ 183295 w 2273668"/>
              <a:gd name="connsiteY0" fmla="*/ 0 h 3147998"/>
              <a:gd name="connsiteX1" fmla="*/ 2273668 w 2273668"/>
              <a:gd name="connsiteY1" fmla="*/ 0 h 3147998"/>
              <a:gd name="connsiteX2" fmla="*/ 2273668 w 2273668"/>
              <a:gd name="connsiteY2" fmla="*/ 3147998 h 3147998"/>
              <a:gd name="connsiteX3" fmla="*/ 2096300 w 2273668"/>
              <a:gd name="connsiteY3" fmla="*/ 3147998 h 3147998"/>
              <a:gd name="connsiteX4" fmla="*/ 2033714 w 2273668"/>
              <a:gd name="connsiteY4" fmla="*/ 3144814 h 3147998"/>
              <a:gd name="connsiteX5" fmla="*/ 0 w 2273668"/>
              <a:gd name="connsiteY5" fmla="*/ 886966 h 3147998"/>
              <a:gd name="connsiteX6" fmla="*/ 178732 w 2273668"/>
              <a:gd name="connsiteY6" fmla="*/ 9417 h 314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3668" h="3147998">
                <a:moveTo>
                  <a:pt x="183295" y="0"/>
                </a:moveTo>
                <a:lnTo>
                  <a:pt x="2273668" y="0"/>
                </a:lnTo>
                <a:lnTo>
                  <a:pt x="2273668" y="3147998"/>
                </a:lnTo>
                <a:lnTo>
                  <a:pt x="2096300" y="3147998"/>
                </a:lnTo>
                <a:lnTo>
                  <a:pt x="2033714" y="3144814"/>
                </a:lnTo>
                <a:cubicBezTo>
                  <a:pt x="895944" y="3028420"/>
                  <a:pt x="0" y="2060597"/>
                  <a:pt x="0" y="886966"/>
                </a:cubicBezTo>
                <a:cubicBezTo>
                  <a:pt x="0" y="576250"/>
                  <a:pt x="63712" y="279606"/>
                  <a:pt x="178732" y="94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4550F3CE-BAE9-3916-42CA-F4D906FA5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83919" y="2"/>
            <a:ext cx="2254928" cy="3141557"/>
          </a:xfrm>
          <a:custGeom>
            <a:avLst/>
            <a:gdLst>
              <a:gd name="connsiteX0" fmla="*/ 0 w 2254928"/>
              <a:gd name="connsiteY0" fmla="*/ 0 h 3141557"/>
              <a:gd name="connsiteX1" fmla="*/ 2080472 w 2254928"/>
              <a:gd name="connsiteY1" fmla="*/ 0 h 3141557"/>
              <a:gd name="connsiteX2" fmla="*/ 2154269 w 2254928"/>
              <a:gd name="connsiteY2" fmla="*/ 202607 h 3141557"/>
              <a:gd name="connsiteX3" fmla="*/ 2254928 w 2254928"/>
              <a:gd name="connsiteY3" fmla="*/ 871976 h 3141557"/>
              <a:gd name="connsiteX4" fmla="*/ 231934 w 2254928"/>
              <a:gd name="connsiteY4" fmla="*/ 3128339 h 3141557"/>
              <a:gd name="connsiteX5" fmla="*/ 19 w 2254928"/>
              <a:gd name="connsiteY5" fmla="*/ 3141557 h 3141557"/>
              <a:gd name="connsiteX6" fmla="*/ 0 w 2254928"/>
              <a:gd name="connsiteY6" fmla="*/ 3141557 h 3141557"/>
              <a:gd name="connsiteX7" fmla="*/ 0 w 2254928"/>
              <a:gd name="connsiteY7" fmla="*/ 2729990 h 3141557"/>
              <a:gd name="connsiteX8" fmla="*/ 0 w 2254928"/>
              <a:gd name="connsiteY8" fmla="*/ 2344136 h 3141557"/>
              <a:gd name="connsiteX9" fmla="*/ 0 w 2254928"/>
              <a:gd name="connsiteY9" fmla="*/ 1983167 h 3141557"/>
              <a:gd name="connsiteX10" fmla="*/ 0 w 2254928"/>
              <a:gd name="connsiteY10" fmla="*/ 1646252 h 3141557"/>
              <a:gd name="connsiteX11" fmla="*/ 0 w 2254928"/>
              <a:gd name="connsiteY11" fmla="*/ 1332565 h 3141557"/>
              <a:gd name="connsiteX12" fmla="*/ 0 w 2254928"/>
              <a:gd name="connsiteY12" fmla="*/ 1041273 h 3141557"/>
              <a:gd name="connsiteX13" fmla="*/ 0 w 2254928"/>
              <a:gd name="connsiteY13" fmla="*/ 771549 h 3141557"/>
              <a:gd name="connsiteX14" fmla="*/ 0 w 2254928"/>
              <a:gd name="connsiteY14" fmla="*/ 522561 h 3141557"/>
              <a:gd name="connsiteX15" fmla="*/ 0 w 2254928"/>
              <a:gd name="connsiteY15" fmla="*/ 293482 h 3141557"/>
              <a:gd name="connsiteX16" fmla="*/ 0 w 2254928"/>
              <a:gd name="connsiteY16" fmla="*/ 83481 h 3141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54928" h="3141557">
                <a:moveTo>
                  <a:pt x="0" y="0"/>
                </a:moveTo>
                <a:lnTo>
                  <a:pt x="2080472" y="0"/>
                </a:lnTo>
                <a:lnTo>
                  <a:pt x="2154269" y="202607"/>
                </a:lnTo>
                <a:cubicBezTo>
                  <a:pt x="2219730" y="414134"/>
                  <a:pt x="2254928" y="638939"/>
                  <a:pt x="2254928" y="871976"/>
                </a:cubicBezTo>
                <a:cubicBezTo>
                  <a:pt x="2254928" y="2045607"/>
                  <a:pt x="1374977" y="3005515"/>
                  <a:pt x="231934" y="3128339"/>
                </a:cubicBezTo>
                <a:lnTo>
                  <a:pt x="19" y="3141557"/>
                </a:lnTo>
                <a:lnTo>
                  <a:pt x="0" y="3141557"/>
                </a:lnTo>
                <a:lnTo>
                  <a:pt x="0" y="2729990"/>
                </a:lnTo>
                <a:lnTo>
                  <a:pt x="0" y="2344136"/>
                </a:lnTo>
                <a:lnTo>
                  <a:pt x="0" y="1983167"/>
                </a:lnTo>
                <a:lnTo>
                  <a:pt x="0" y="1646252"/>
                </a:lnTo>
                <a:lnTo>
                  <a:pt x="0" y="1332565"/>
                </a:lnTo>
                <a:lnTo>
                  <a:pt x="0" y="1041273"/>
                </a:lnTo>
                <a:lnTo>
                  <a:pt x="0" y="771549"/>
                </a:lnTo>
                <a:lnTo>
                  <a:pt x="0" y="522561"/>
                </a:lnTo>
                <a:lnTo>
                  <a:pt x="0" y="293482"/>
                </a:lnTo>
                <a:lnTo>
                  <a:pt x="0" y="8348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D83F65A0-0C52-48AD-DC5D-B5D3BF3CC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395730" y="2"/>
            <a:ext cx="2959203" cy="2352793"/>
          </a:xfrm>
          <a:custGeom>
            <a:avLst/>
            <a:gdLst>
              <a:gd name="connsiteX0" fmla="*/ 289830 w 2959203"/>
              <a:gd name="connsiteY0" fmla="*/ 0 h 2352793"/>
              <a:gd name="connsiteX1" fmla="*/ 2669374 w 2959203"/>
              <a:gd name="connsiteY1" fmla="*/ 0 h 2352793"/>
              <a:gd name="connsiteX2" fmla="*/ 2706511 w 2959203"/>
              <a:gd name="connsiteY2" fmla="*/ 49584 h 2352793"/>
              <a:gd name="connsiteX3" fmla="*/ 2951565 w 2959203"/>
              <a:gd name="connsiteY3" fmla="*/ 724493 h 2352793"/>
              <a:gd name="connsiteX4" fmla="*/ 2959203 w 2959203"/>
              <a:gd name="connsiteY4" fmla="*/ 875514 h 2352793"/>
              <a:gd name="connsiteX5" fmla="*/ 2959203 w 2959203"/>
              <a:gd name="connsiteY5" fmla="*/ 875554 h 2352793"/>
              <a:gd name="connsiteX6" fmla="*/ 2951565 w 2959203"/>
              <a:gd name="connsiteY6" fmla="*/ 1026575 h 2352793"/>
              <a:gd name="connsiteX7" fmla="*/ 1479602 w 2959203"/>
              <a:gd name="connsiteY7" fmla="*/ 2352793 h 2352793"/>
              <a:gd name="connsiteX8" fmla="*/ 0 w 2959203"/>
              <a:gd name="connsiteY8" fmla="*/ 875534 h 2352793"/>
              <a:gd name="connsiteX9" fmla="*/ 252694 w 2959203"/>
              <a:gd name="connsiteY9" fmla="*/ 49584 h 2352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9203" h="2352793">
                <a:moveTo>
                  <a:pt x="289830" y="0"/>
                </a:moveTo>
                <a:lnTo>
                  <a:pt x="2669374" y="0"/>
                </a:lnTo>
                <a:lnTo>
                  <a:pt x="2706511" y="49584"/>
                </a:lnTo>
                <a:cubicBezTo>
                  <a:pt x="2839459" y="246061"/>
                  <a:pt x="2926309" y="476187"/>
                  <a:pt x="2951565" y="724493"/>
                </a:cubicBezTo>
                <a:lnTo>
                  <a:pt x="2959203" y="875514"/>
                </a:lnTo>
                <a:lnTo>
                  <a:pt x="2959203" y="875554"/>
                </a:lnTo>
                <a:lnTo>
                  <a:pt x="2951565" y="1026575"/>
                </a:lnTo>
                <a:cubicBezTo>
                  <a:pt x="2875795" y="1771492"/>
                  <a:pt x="2245691" y="2352793"/>
                  <a:pt x="1479602" y="2352793"/>
                </a:cubicBezTo>
                <a:cubicBezTo>
                  <a:pt x="662440" y="2352793"/>
                  <a:pt x="0" y="1691401"/>
                  <a:pt x="0" y="875534"/>
                </a:cubicBezTo>
                <a:cubicBezTo>
                  <a:pt x="0" y="569583"/>
                  <a:pt x="93156" y="285356"/>
                  <a:pt x="252694" y="49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F8FA7F58-C470-6376-9DB1-DE7034C49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390854" y="3130662"/>
            <a:ext cx="3106248" cy="3748831"/>
          </a:xfrm>
          <a:custGeom>
            <a:avLst/>
            <a:gdLst>
              <a:gd name="connsiteX0" fmla="*/ 0 w 3106248"/>
              <a:gd name="connsiteY0" fmla="*/ 0 h 3748831"/>
              <a:gd name="connsiteX1" fmla="*/ 3106248 w 3106248"/>
              <a:gd name="connsiteY1" fmla="*/ 3748831 h 3748831"/>
              <a:gd name="connsiteX2" fmla="*/ 0 w 3106248"/>
              <a:gd name="connsiteY2" fmla="*/ 3748831 h 3748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6248" h="3748831">
                <a:moveTo>
                  <a:pt x="0" y="0"/>
                </a:moveTo>
                <a:lnTo>
                  <a:pt x="3106248" y="3748831"/>
                </a:lnTo>
                <a:lnTo>
                  <a:pt x="0" y="3748831"/>
                </a:lnTo>
                <a:close/>
              </a:path>
            </a:pathLst>
          </a:custGeom>
          <a:solidFill>
            <a:schemeClr val="accent2">
              <a:alpha val="99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B27C9E57-563E-7980-7B3C-45FAD9C386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130661"/>
            <a:ext cx="1400640" cy="3748832"/>
          </a:xfrm>
          <a:custGeom>
            <a:avLst/>
            <a:gdLst>
              <a:gd name="connsiteX0" fmla="*/ 1400640 w 1400640"/>
              <a:gd name="connsiteY0" fmla="*/ 0 h 3748832"/>
              <a:gd name="connsiteX1" fmla="*/ 1400640 w 1400640"/>
              <a:gd name="connsiteY1" fmla="*/ 3748832 h 3748832"/>
              <a:gd name="connsiteX2" fmla="*/ 0 w 1400640"/>
              <a:gd name="connsiteY2" fmla="*/ 3748832 h 3748832"/>
              <a:gd name="connsiteX3" fmla="*/ 0 w 1400640"/>
              <a:gd name="connsiteY3" fmla="*/ 1684743 h 374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0640" h="3748832">
                <a:moveTo>
                  <a:pt x="1400640" y="0"/>
                </a:moveTo>
                <a:lnTo>
                  <a:pt x="1400640" y="3748832"/>
                </a:lnTo>
                <a:lnTo>
                  <a:pt x="0" y="3748832"/>
                </a:lnTo>
                <a:lnTo>
                  <a:pt x="0" y="168474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95600" y="1699591"/>
            <a:ext cx="6400800" cy="2844977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4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895600" y="4598948"/>
            <a:ext cx="6400800" cy="847695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459EA3C-8B88-5F1F-531E-7DA7DE557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0938" y="731520"/>
            <a:ext cx="10665089" cy="136205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9496" y="2103120"/>
            <a:ext cx="11119104" cy="44348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80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0C0F070-237F-C60F-3458-4D4D9BA0A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66106" y="0"/>
            <a:ext cx="2325894" cy="2180854"/>
          </a:xfrm>
          <a:custGeom>
            <a:avLst/>
            <a:gdLst>
              <a:gd name="connsiteX0" fmla="*/ 2066927 w 2325894"/>
              <a:gd name="connsiteY0" fmla="*/ 0 h 2180854"/>
              <a:gd name="connsiteX1" fmla="*/ 2098882 w 2325894"/>
              <a:gd name="connsiteY1" fmla="*/ 0 h 2180854"/>
              <a:gd name="connsiteX2" fmla="*/ 2128893 w 2325894"/>
              <a:gd name="connsiteY2" fmla="*/ 44463 h 2180854"/>
              <a:gd name="connsiteX3" fmla="*/ 2269798 w 2325894"/>
              <a:gd name="connsiteY3" fmla="*/ 120493 h 2180854"/>
              <a:gd name="connsiteX4" fmla="*/ 2325894 w 2325894"/>
              <a:gd name="connsiteY4" fmla="*/ 126162 h 2180854"/>
              <a:gd name="connsiteX5" fmla="*/ 2325894 w 2325894"/>
              <a:gd name="connsiteY5" fmla="*/ 149263 h 2180854"/>
              <a:gd name="connsiteX6" fmla="*/ 2265120 w 2325894"/>
              <a:gd name="connsiteY6" fmla="*/ 143117 h 2180854"/>
              <a:gd name="connsiteX7" fmla="*/ 2075647 w 2325894"/>
              <a:gd name="connsiteY7" fmla="*/ 16048 h 2180854"/>
              <a:gd name="connsiteX8" fmla="*/ 1926448 w 2325894"/>
              <a:gd name="connsiteY8" fmla="*/ 0 h 2180854"/>
              <a:gd name="connsiteX9" fmla="*/ 1950522 w 2325894"/>
              <a:gd name="connsiteY9" fmla="*/ 0 h 2180854"/>
              <a:gd name="connsiteX10" fmla="*/ 1952130 w 2325894"/>
              <a:gd name="connsiteY10" fmla="*/ 5167 h 2180854"/>
              <a:gd name="connsiteX11" fmla="*/ 2244242 w 2325894"/>
              <a:gd name="connsiteY11" fmla="*/ 244834 h 2180854"/>
              <a:gd name="connsiteX12" fmla="*/ 2325894 w 2325894"/>
              <a:gd name="connsiteY12" fmla="*/ 253091 h 2180854"/>
              <a:gd name="connsiteX13" fmla="*/ 2325894 w 2325894"/>
              <a:gd name="connsiteY13" fmla="*/ 276192 h 2180854"/>
              <a:gd name="connsiteX14" fmla="*/ 2239598 w 2325894"/>
              <a:gd name="connsiteY14" fmla="*/ 267464 h 2180854"/>
              <a:gd name="connsiteX15" fmla="*/ 1930848 w 2325894"/>
              <a:gd name="connsiteY15" fmla="*/ 14141 h 2180854"/>
              <a:gd name="connsiteX16" fmla="*/ 1794114 w 2325894"/>
              <a:gd name="connsiteY16" fmla="*/ 0 h 2180854"/>
              <a:gd name="connsiteX17" fmla="*/ 1818202 w 2325894"/>
              <a:gd name="connsiteY17" fmla="*/ 0 h 2180854"/>
              <a:gd name="connsiteX18" fmla="*/ 1835170 w 2325894"/>
              <a:gd name="connsiteY18" fmla="*/ 54535 h 2180854"/>
              <a:gd name="connsiteX19" fmla="*/ 2218687 w 2325894"/>
              <a:gd name="connsiteY19" fmla="*/ 369191 h 2180854"/>
              <a:gd name="connsiteX20" fmla="*/ 2325894 w 2325894"/>
              <a:gd name="connsiteY20" fmla="*/ 380032 h 2180854"/>
              <a:gd name="connsiteX21" fmla="*/ 2325894 w 2325894"/>
              <a:gd name="connsiteY21" fmla="*/ 403132 h 2180854"/>
              <a:gd name="connsiteX22" fmla="*/ 2214043 w 2325894"/>
              <a:gd name="connsiteY22" fmla="*/ 391825 h 2180854"/>
              <a:gd name="connsiteX23" fmla="*/ 1813889 w 2325894"/>
              <a:gd name="connsiteY23" fmla="*/ 63559 h 2180854"/>
              <a:gd name="connsiteX24" fmla="*/ 1661683 w 2325894"/>
              <a:gd name="connsiteY24" fmla="*/ 0 h 2180854"/>
              <a:gd name="connsiteX25" fmla="*/ 1685874 w 2325894"/>
              <a:gd name="connsiteY25" fmla="*/ 0 h 2180854"/>
              <a:gd name="connsiteX26" fmla="*/ 1718212 w 2325894"/>
              <a:gd name="connsiteY26" fmla="*/ 103965 h 2180854"/>
              <a:gd name="connsiteX27" fmla="*/ 2193133 w 2325894"/>
              <a:gd name="connsiteY27" fmla="*/ 493659 h 2180854"/>
              <a:gd name="connsiteX28" fmla="*/ 2325894 w 2325894"/>
              <a:gd name="connsiteY28" fmla="*/ 507083 h 2180854"/>
              <a:gd name="connsiteX29" fmla="*/ 2325894 w 2325894"/>
              <a:gd name="connsiteY29" fmla="*/ 530183 h 2180854"/>
              <a:gd name="connsiteX30" fmla="*/ 2188450 w 2325894"/>
              <a:gd name="connsiteY30" fmla="*/ 516288 h 2180854"/>
              <a:gd name="connsiteX31" fmla="*/ 1696817 w 2325894"/>
              <a:gd name="connsiteY31" fmla="*/ 112939 h 2180854"/>
              <a:gd name="connsiteX32" fmla="*/ 1531553 w 2325894"/>
              <a:gd name="connsiteY32" fmla="*/ 0 h 2180854"/>
              <a:gd name="connsiteX33" fmla="*/ 1554659 w 2325894"/>
              <a:gd name="connsiteY33" fmla="*/ 0 h 2180854"/>
              <a:gd name="connsiteX34" fmla="*/ 1555243 w 2325894"/>
              <a:gd name="connsiteY34" fmla="*/ 5776 h 2180854"/>
              <a:gd name="connsiteX35" fmla="*/ 2245588 w 2325894"/>
              <a:gd name="connsiteY35" fmla="*/ 629962 h 2180854"/>
              <a:gd name="connsiteX36" fmla="*/ 2325894 w 2325894"/>
              <a:gd name="connsiteY36" fmla="*/ 634030 h 2180854"/>
              <a:gd name="connsiteX37" fmla="*/ 2325894 w 2325894"/>
              <a:gd name="connsiteY37" fmla="*/ 657131 h 2180854"/>
              <a:gd name="connsiteX38" fmla="*/ 2243214 w 2325894"/>
              <a:gd name="connsiteY38" fmla="*/ 652943 h 2180854"/>
              <a:gd name="connsiteX39" fmla="*/ 1532607 w 2325894"/>
              <a:gd name="connsiteY39" fmla="*/ 10419 h 2180854"/>
              <a:gd name="connsiteX40" fmla="*/ 1404609 w 2325894"/>
              <a:gd name="connsiteY40" fmla="*/ 0 h 2180854"/>
              <a:gd name="connsiteX41" fmla="*/ 1427709 w 2325894"/>
              <a:gd name="connsiteY41" fmla="*/ 0 h 2180854"/>
              <a:gd name="connsiteX42" fmla="*/ 1430873 w 2325894"/>
              <a:gd name="connsiteY42" fmla="*/ 31287 h 2180854"/>
              <a:gd name="connsiteX43" fmla="*/ 2232606 w 2325894"/>
              <a:gd name="connsiteY43" fmla="*/ 756233 h 2180854"/>
              <a:gd name="connsiteX44" fmla="*/ 2325894 w 2325894"/>
              <a:gd name="connsiteY44" fmla="*/ 760959 h 2180854"/>
              <a:gd name="connsiteX45" fmla="*/ 2325894 w 2325894"/>
              <a:gd name="connsiteY45" fmla="*/ 784060 h 2180854"/>
              <a:gd name="connsiteX46" fmla="*/ 2230270 w 2325894"/>
              <a:gd name="connsiteY46" fmla="*/ 779216 h 2180854"/>
              <a:gd name="connsiteX47" fmla="*/ 1408246 w 2325894"/>
              <a:gd name="connsiteY47" fmla="*/ 35964 h 2180854"/>
              <a:gd name="connsiteX48" fmla="*/ 1274343 w 2325894"/>
              <a:gd name="connsiteY48" fmla="*/ 0 h 2180854"/>
              <a:gd name="connsiteX49" fmla="*/ 1300756 w 2325894"/>
              <a:gd name="connsiteY49" fmla="*/ 0 h 2180854"/>
              <a:gd name="connsiteX50" fmla="*/ 1306507 w 2325894"/>
              <a:gd name="connsiteY50" fmla="*/ 56884 h 2180854"/>
              <a:gd name="connsiteX51" fmla="*/ 2219643 w 2325894"/>
              <a:gd name="connsiteY51" fmla="*/ 882640 h 2180854"/>
              <a:gd name="connsiteX52" fmla="*/ 2325894 w 2325894"/>
              <a:gd name="connsiteY52" fmla="*/ 888022 h 2180854"/>
              <a:gd name="connsiteX53" fmla="*/ 2325894 w 2325894"/>
              <a:gd name="connsiteY53" fmla="*/ 911123 h 2180854"/>
              <a:gd name="connsiteX54" fmla="*/ 2217286 w 2325894"/>
              <a:gd name="connsiteY54" fmla="*/ 905621 h 2180854"/>
              <a:gd name="connsiteX55" fmla="*/ 1283761 w 2325894"/>
              <a:gd name="connsiteY55" fmla="*/ 61528 h 2180854"/>
              <a:gd name="connsiteX56" fmla="*/ 1146071 w 2325894"/>
              <a:gd name="connsiteY56" fmla="*/ 0 h 2180854"/>
              <a:gd name="connsiteX57" fmla="*/ 1169414 w 2325894"/>
              <a:gd name="connsiteY57" fmla="*/ 0 h 2180854"/>
              <a:gd name="connsiteX58" fmla="*/ 1182030 w 2325894"/>
              <a:gd name="connsiteY58" fmla="*/ 82429 h 2180854"/>
              <a:gd name="connsiteX59" fmla="*/ 2206679 w 2325894"/>
              <a:gd name="connsiteY59" fmla="*/ 1008912 h 2180854"/>
              <a:gd name="connsiteX60" fmla="*/ 2325894 w 2325894"/>
              <a:gd name="connsiteY60" fmla="*/ 1014951 h 2180854"/>
              <a:gd name="connsiteX61" fmla="*/ 2325894 w 2325894"/>
              <a:gd name="connsiteY61" fmla="*/ 1038052 h 2180854"/>
              <a:gd name="connsiteX62" fmla="*/ 2204323 w 2325894"/>
              <a:gd name="connsiteY62" fmla="*/ 1031893 h 2180854"/>
              <a:gd name="connsiteX63" fmla="*/ 1159398 w 2325894"/>
              <a:gd name="connsiteY63" fmla="*/ 87072 h 2180854"/>
              <a:gd name="connsiteX64" fmla="*/ 1017789 w 2325894"/>
              <a:gd name="connsiteY64" fmla="*/ 0 h 2180854"/>
              <a:gd name="connsiteX65" fmla="*/ 1041132 w 2325894"/>
              <a:gd name="connsiteY65" fmla="*/ 0 h 2180854"/>
              <a:gd name="connsiteX66" fmla="*/ 1057661 w 2325894"/>
              <a:gd name="connsiteY66" fmla="*/ 107992 h 2180854"/>
              <a:gd name="connsiteX67" fmla="*/ 2193716 w 2325894"/>
              <a:gd name="connsiteY67" fmla="*/ 1135208 h 2180854"/>
              <a:gd name="connsiteX68" fmla="*/ 2325894 w 2325894"/>
              <a:gd name="connsiteY68" fmla="*/ 1141903 h 2180854"/>
              <a:gd name="connsiteX69" fmla="*/ 2325894 w 2325894"/>
              <a:gd name="connsiteY69" fmla="*/ 1165004 h 2180854"/>
              <a:gd name="connsiteX70" fmla="*/ 2191361 w 2325894"/>
              <a:gd name="connsiteY70" fmla="*/ 1158189 h 2180854"/>
              <a:gd name="connsiteX71" fmla="*/ 1035029 w 2325894"/>
              <a:gd name="connsiteY71" fmla="*/ 112636 h 2180854"/>
              <a:gd name="connsiteX72" fmla="*/ 889397 w 2325894"/>
              <a:gd name="connsiteY72" fmla="*/ 0 h 2180854"/>
              <a:gd name="connsiteX73" fmla="*/ 912837 w 2325894"/>
              <a:gd name="connsiteY73" fmla="*/ 0 h 2180854"/>
              <a:gd name="connsiteX74" fmla="*/ 933296 w 2325894"/>
              <a:gd name="connsiteY74" fmla="*/ 133667 h 2180854"/>
              <a:gd name="connsiteX75" fmla="*/ 2180754 w 2325894"/>
              <a:gd name="connsiteY75" fmla="*/ 1261608 h 2180854"/>
              <a:gd name="connsiteX76" fmla="*/ 2325894 w 2325894"/>
              <a:gd name="connsiteY76" fmla="*/ 1268960 h 2180854"/>
              <a:gd name="connsiteX77" fmla="*/ 2325894 w 2325894"/>
              <a:gd name="connsiteY77" fmla="*/ 1292061 h 2180854"/>
              <a:gd name="connsiteX78" fmla="*/ 2178378 w 2325894"/>
              <a:gd name="connsiteY78" fmla="*/ 1284588 h 2180854"/>
              <a:gd name="connsiteX79" fmla="*/ 910550 w 2325894"/>
              <a:gd name="connsiteY79" fmla="*/ 138199 h 2180854"/>
              <a:gd name="connsiteX80" fmla="*/ 761929 w 2325894"/>
              <a:gd name="connsiteY80" fmla="*/ 0 h 2180854"/>
              <a:gd name="connsiteX81" fmla="*/ 785032 w 2325894"/>
              <a:gd name="connsiteY81" fmla="*/ 0 h 2180854"/>
              <a:gd name="connsiteX82" fmla="*/ 785312 w 2325894"/>
              <a:gd name="connsiteY82" fmla="*/ 5523 h 2180854"/>
              <a:gd name="connsiteX83" fmla="*/ 2167790 w 2325894"/>
              <a:gd name="connsiteY83" fmla="*/ 1387884 h 2180854"/>
              <a:gd name="connsiteX84" fmla="*/ 2325894 w 2325894"/>
              <a:gd name="connsiteY84" fmla="*/ 1395894 h 2180854"/>
              <a:gd name="connsiteX85" fmla="*/ 2325894 w 2325894"/>
              <a:gd name="connsiteY85" fmla="*/ 1418995 h 2180854"/>
              <a:gd name="connsiteX86" fmla="*/ 2165434 w 2325894"/>
              <a:gd name="connsiteY86" fmla="*/ 1410866 h 2180854"/>
              <a:gd name="connsiteX87" fmla="*/ 762328 w 2325894"/>
              <a:gd name="connsiteY87" fmla="*/ 7877 h 2180854"/>
              <a:gd name="connsiteX88" fmla="*/ 634980 w 2325894"/>
              <a:gd name="connsiteY88" fmla="*/ 0 h 2180854"/>
              <a:gd name="connsiteX89" fmla="*/ 658083 w 2325894"/>
              <a:gd name="connsiteY89" fmla="*/ 0 h 2180854"/>
              <a:gd name="connsiteX90" fmla="*/ 659019 w 2325894"/>
              <a:gd name="connsiteY90" fmla="*/ 18476 h 2180854"/>
              <a:gd name="connsiteX91" fmla="*/ 2154827 w 2325894"/>
              <a:gd name="connsiteY91" fmla="*/ 1514157 h 2180854"/>
              <a:gd name="connsiteX92" fmla="*/ 2325894 w 2325894"/>
              <a:gd name="connsiteY92" fmla="*/ 1522823 h 2180854"/>
              <a:gd name="connsiteX93" fmla="*/ 2325894 w 2325894"/>
              <a:gd name="connsiteY93" fmla="*/ 1545924 h 2180854"/>
              <a:gd name="connsiteX94" fmla="*/ 2152472 w 2325894"/>
              <a:gd name="connsiteY94" fmla="*/ 1537138 h 2180854"/>
              <a:gd name="connsiteX95" fmla="*/ 636036 w 2325894"/>
              <a:gd name="connsiteY95" fmla="*/ 20831 h 2180854"/>
              <a:gd name="connsiteX96" fmla="*/ 507911 w 2325894"/>
              <a:gd name="connsiteY96" fmla="*/ 0 h 2180854"/>
              <a:gd name="connsiteX97" fmla="*/ 531128 w 2325894"/>
              <a:gd name="connsiteY97" fmla="*/ 0 h 2180854"/>
              <a:gd name="connsiteX98" fmla="*/ 532727 w 2325894"/>
              <a:gd name="connsiteY98" fmla="*/ 31559 h 2180854"/>
              <a:gd name="connsiteX99" fmla="*/ 2141864 w 2325894"/>
              <a:gd name="connsiteY99" fmla="*/ 1640562 h 2180854"/>
              <a:gd name="connsiteX100" fmla="*/ 2325894 w 2325894"/>
              <a:gd name="connsiteY100" fmla="*/ 1649885 h 2180854"/>
              <a:gd name="connsiteX101" fmla="*/ 2325894 w 2325894"/>
              <a:gd name="connsiteY101" fmla="*/ 1672981 h 2180854"/>
              <a:gd name="connsiteX102" fmla="*/ 2139488 w 2325894"/>
              <a:gd name="connsiteY102" fmla="*/ 1663539 h 2180854"/>
              <a:gd name="connsiteX103" fmla="*/ 509624 w 2325894"/>
              <a:gd name="connsiteY103" fmla="*/ 33818 h 2180854"/>
              <a:gd name="connsiteX104" fmla="*/ 380961 w 2325894"/>
              <a:gd name="connsiteY104" fmla="*/ 0 h 2180854"/>
              <a:gd name="connsiteX105" fmla="*/ 404065 w 2325894"/>
              <a:gd name="connsiteY105" fmla="*/ 0 h 2180854"/>
              <a:gd name="connsiteX106" fmla="*/ 406316 w 2325894"/>
              <a:gd name="connsiteY106" fmla="*/ 44437 h 2180854"/>
              <a:gd name="connsiteX107" fmla="*/ 2128900 w 2325894"/>
              <a:gd name="connsiteY107" fmla="*/ 1766854 h 2180854"/>
              <a:gd name="connsiteX108" fmla="*/ 2325894 w 2325894"/>
              <a:gd name="connsiteY108" fmla="*/ 1776833 h 2180854"/>
              <a:gd name="connsiteX109" fmla="*/ 2325894 w 2325894"/>
              <a:gd name="connsiteY109" fmla="*/ 1799934 h 2180854"/>
              <a:gd name="connsiteX110" fmla="*/ 2126525 w 2325894"/>
              <a:gd name="connsiteY110" fmla="*/ 1789835 h 2180854"/>
              <a:gd name="connsiteX111" fmla="*/ 383332 w 2325894"/>
              <a:gd name="connsiteY111" fmla="*/ 46792 h 2180854"/>
              <a:gd name="connsiteX112" fmla="*/ 254013 w 2325894"/>
              <a:gd name="connsiteY112" fmla="*/ 0 h 2180854"/>
              <a:gd name="connsiteX113" fmla="*/ 277116 w 2325894"/>
              <a:gd name="connsiteY113" fmla="*/ 0 h 2180854"/>
              <a:gd name="connsiteX114" fmla="*/ 280023 w 2325894"/>
              <a:gd name="connsiteY114" fmla="*/ 57371 h 2180854"/>
              <a:gd name="connsiteX115" fmla="*/ 2115917 w 2325894"/>
              <a:gd name="connsiteY115" fmla="*/ 1893125 h 2180854"/>
              <a:gd name="connsiteX116" fmla="*/ 2325894 w 2325894"/>
              <a:gd name="connsiteY116" fmla="*/ 1903762 h 2180854"/>
              <a:gd name="connsiteX117" fmla="*/ 2325894 w 2325894"/>
              <a:gd name="connsiteY117" fmla="*/ 1926863 h 2180854"/>
              <a:gd name="connsiteX118" fmla="*/ 2113563 w 2325894"/>
              <a:gd name="connsiteY118" fmla="*/ 1916107 h 2180854"/>
              <a:gd name="connsiteX119" fmla="*/ 257040 w 2325894"/>
              <a:gd name="connsiteY119" fmla="*/ 59745 h 2180854"/>
              <a:gd name="connsiteX120" fmla="*/ 126949 w 2325894"/>
              <a:gd name="connsiteY120" fmla="*/ 0 h 2180854"/>
              <a:gd name="connsiteX121" fmla="*/ 150160 w 2325894"/>
              <a:gd name="connsiteY121" fmla="*/ 0 h 2180854"/>
              <a:gd name="connsiteX122" fmla="*/ 153729 w 2325894"/>
              <a:gd name="connsiteY122" fmla="*/ 70454 h 2180854"/>
              <a:gd name="connsiteX123" fmla="*/ 2102955 w 2325894"/>
              <a:gd name="connsiteY123" fmla="*/ 2019530 h 2180854"/>
              <a:gd name="connsiteX124" fmla="*/ 2325894 w 2325894"/>
              <a:gd name="connsiteY124" fmla="*/ 2030824 h 2180854"/>
              <a:gd name="connsiteX125" fmla="*/ 2325894 w 2325894"/>
              <a:gd name="connsiteY125" fmla="*/ 2053925 h 2180854"/>
              <a:gd name="connsiteX126" fmla="*/ 2100598 w 2325894"/>
              <a:gd name="connsiteY126" fmla="*/ 2042512 h 2180854"/>
              <a:gd name="connsiteX127" fmla="*/ 130633 w 2325894"/>
              <a:gd name="connsiteY127" fmla="*/ 72714 h 2180854"/>
              <a:gd name="connsiteX128" fmla="*/ 0 w 2325894"/>
              <a:gd name="connsiteY128" fmla="*/ 0 h 2180854"/>
              <a:gd name="connsiteX129" fmla="*/ 23103 w 2325894"/>
              <a:gd name="connsiteY129" fmla="*/ 0 h 2180854"/>
              <a:gd name="connsiteX130" fmla="*/ 27324 w 2325894"/>
              <a:gd name="connsiteY130" fmla="*/ 83311 h 2180854"/>
              <a:gd name="connsiteX131" fmla="*/ 2089991 w 2325894"/>
              <a:gd name="connsiteY131" fmla="*/ 2145803 h 2180854"/>
              <a:gd name="connsiteX132" fmla="*/ 2325894 w 2325894"/>
              <a:gd name="connsiteY132" fmla="*/ 2157753 h 2180854"/>
              <a:gd name="connsiteX133" fmla="*/ 2325894 w 2325894"/>
              <a:gd name="connsiteY133" fmla="*/ 2180854 h 2180854"/>
              <a:gd name="connsiteX134" fmla="*/ 2087636 w 2325894"/>
              <a:gd name="connsiteY134" fmla="*/ 2168784 h 2180854"/>
              <a:gd name="connsiteX135" fmla="*/ 4341 w 2325894"/>
              <a:gd name="connsiteY135" fmla="*/ 85667 h 2180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325894" h="2180854">
                <a:moveTo>
                  <a:pt x="2066927" y="0"/>
                </a:moveTo>
                <a:lnTo>
                  <a:pt x="2098882" y="0"/>
                </a:lnTo>
                <a:lnTo>
                  <a:pt x="2128893" y="44463"/>
                </a:lnTo>
                <a:cubicBezTo>
                  <a:pt x="2166753" y="82308"/>
                  <a:pt x="2215417" y="109341"/>
                  <a:pt x="2269798" y="120493"/>
                </a:cubicBezTo>
                <a:lnTo>
                  <a:pt x="2325894" y="126162"/>
                </a:lnTo>
                <a:lnTo>
                  <a:pt x="2325894" y="149263"/>
                </a:lnTo>
                <a:lnTo>
                  <a:pt x="2265120" y="143117"/>
                </a:lnTo>
                <a:cubicBezTo>
                  <a:pt x="2186576" y="127002"/>
                  <a:pt x="2119077" y="80290"/>
                  <a:pt x="2075647" y="16048"/>
                </a:cubicBezTo>
                <a:close/>
                <a:moveTo>
                  <a:pt x="1926448" y="0"/>
                </a:moveTo>
                <a:lnTo>
                  <a:pt x="1950522" y="0"/>
                </a:lnTo>
                <a:lnTo>
                  <a:pt x="1952130" y="5167"/>
                </a:lnTo>
                <a:cubicBezTo>
                  <a:pt x="2003529" y="126455"/>
                  <a:pt x="2112323" y="217766"/>
                  <a:pt x="2244242" y="244834"/>
                </a:cubicBezTo>
                <a:lnTo>
                  <a:pt x="2325894" y="253091"/>
                </a:lnTo>
                <a:lnTo>
                  <a:pt x="2325894" y="276192"/>
                </a:lnTo>
                <a:lnTo>
                  <a:pt x="2239598" y="267464"/>
                </a:lnTo>
                <a:cubicBezTo>
                  <a:pt x="2100173" y="238852"/>
                  <a:pt x="1985178" y="142334"/>
                  <a:pt x="1930848" y="14141"/>
                </a:cubicBezTo>
                <a:close/>
                <a:moveTo>
                  <a:pt x="1794114" y="0"/>
                </a:moveTo>
                <a:lnTo>
                  <a:pt x="1818202" y="0"/>
                </a:lnTo>
                <a:lnTo>
                  <a:pt x="1835170" y="54535"/>
                </a:lnTo>
                <a:cubicBezTo>
                  <a:pt x="1902650" y="213778"/>
                  <a:pt x="2045483" y="333656"/>
                  <a:pt x="2218687" y="369191"/>
                </a:cubicBezTo>
                <a:lnTo>
                  <a:pt x="2325894" y="380032"/>
                </a:lnTo>
                <a:lnTo>
                  <a:pt x="2325894" y="403132"/>
                </a:lnTo>
                <a:lnTo>
                  <a:pt x="2214043" y="391825"/>
                </a:lnTo>
                <a:cubicBezTo>
                  <a:pt x="2033333" y="354761"/>
                  <a:pt x="1884299" y="229720"/>
                  <a:pt x="1813889" y="63559"/>
                </a:cubicBezTo>
                <a:close/>
                <a:moveTo>
                  <a:pt x="1661683" y="0"/>
                </a:moveTo>
                <a:lnTo>
                  <a:pt x="1685874" y="0"/>
                </a:lnTo>
                <a:lnTo>
                  <a:pt x="1718212" y="103965"/>
                </a:lnTo>
                <a:cubicBezTo>
                  <a:pt x="1801772" y="301203"/>
                  <a:pt x="1978643" y="449654"/>
                  <a:pt x="2193133" y="493659"/>
                </a:cubicBezTo>
                <a:lnTo>
                  <a:pt x="2325894" y="507083"/>
                </a:lnTo>
                <a:lnTo>
                  <a:pt x="2325894" y="530183"/>
                </a:lnTo>
                <a:lnTo>
                  <a:pt x="2188450" y="516288"/>
                </a:lnTo>
                <a:cubicBezTo>
                  <a:pt x="1966399" y="470740"/>
                  <a:pt x="1783312" y="317082"/>
                  <a:pt x="1696817" y="112939"/>
                </a:cubicBezTo>
                <a:close/>
                <a:moveTo>
                  <a:pt x="1531553" y="0"/>
                </a:moveTo>
                <a:lnTo>
                  <a:pt x="1554659" y="0"/>
                </a:lnTo>
                <a:lnTo>
                  <a:pt x="1555243" y="5776"/>
                </a:lnTo>
                <a:cubicBezTo>
                  <a:pt x="1623483" y="338327"/>
                  <a:pt x="1902268" y="594992"/>
                  <a:pt x="2245588" y="629962"/>
                </a:cubicBezTo>
                <a:lnTo>
                  <a:pt x="2325894" y="634030"/>
                </a:lnTo>
                <a:lnTo>
                  <a:pt x="2325894" y="657131"/>
                </a:lnTo>
                <a:lnTo>
                  <a:pt x="2243214" y="652943"/>
                </a:lnTo>
                <a:cubicBezTo>
                  <a:pt x="1889750" y="616944"/>
                  <a:pt x="1602834" y="352727"/>
                  <a:pt x="1532607" y="10419"/>
                </a:cubicBezTo>
                <a:close/>
                <a:moveTo>
                  <a:pt x="1404609" y="0"/>
                </a:moveTo>
                <a:lnTo>
                  <a:pt x="1427709" y="0"/>
                </a:lnTo>
                <a:lnTo>
                  <a:pt x="1430873" y="31287"/>
                </a:lnTo>
                <a:cubicBezTo>
                  <a:pt x="1510102" y="417452"/>
                  <a:pt x="1833798" y="715609"/>
                  <a:pt x="2232606" y="756233"/>
                </a:cubicBezTo>
                <a:lnTo>
                  <a:pt x="2325894" y="760959"/>
                </a:lnTo>
                <a:lnTo>
                  <a:pt x="2325894" y="784060"/>
                </a:lnTo>
                <a:lnTo>
                  <a:pt x="2230270" y="779216"/>
                </a:lnTo>
                <a:cubicBezTo>
                  <a:pt x="1821463" y="737574"/>
                  <a:pt x="1489501" y="431938"/>
                  <a:pt x="1408246" y="35964"/>
                </a:cubicBezTo>
                <a:close/>
                <a:moveTo>
                  <a:pt x="1274343" y="0"/>
                </a:moveTo>
                <a:lnTo>
                  <a:pt x="1300756" y="0"/>
                </a:lnTo>
                <a:lnTo>
                  <a:pt x="1306507" y="56884"/>
                </a:lnTo>
                <a:cubicBezTo>
                  <a:pt x="1396745" y="496788"/>
                  <a:pt x="1765420" y="836372"/>
                  <a:pt x="2219643" y="882640"/>
                </a:cubicBezTo>
                <a:lnTo>
                  <a:pt x="2325894" y="888022"/>
                </a:lnTo>
                <a:lnTo>
                  <a:pt x="2325894" y="911123"/>
                </a:lnTo>
                <a:lnTo>
                  <a:pt x="2217286" y="905621"/>
                </a:lnTo>
                <a:cubicBezTo>
                  <a:pt x="1752979" y="858324"/>
                  <a:pt x="1376027" y="511189"/>
                  <a:pt x="1283761" y="61528"/>
                </a:cubicBezTo>
                <a:close/>
                <a:moveTo>
                  <a:pt x="1146071" y="0"/>
                </a:moveTo>
                <a:lnTo>
                  <a:pt x="1169414" y="0"/>
                </a:lnTo>
                <a:lnTo>
                  <a:pt x="1182030" y="82429"/>
                </a:lnTo>
                <a:cubicBezTo>
                  <a:pt x="1283296" y="576000"/>
                  <a:pt x="1697029" y="957001"/>
                  <a:pt x="2206679" y="1008912"/>
                </a:cubicBezTo>
                <a:lnTo>
                  <a:pt x="2325894" y="1014951"/>
                </a:lnTo>
                <a:lnTo>
                  <a:pt x="2325894" y="1038052"/>
                </a:lnTo>
                <a:lnTo>
                  <a:pt x="2204323" y="1031893"/>
                </a:lnTo>
                <a:cubicBezTo>
                  <a:pt x="1684600" y="978953"/>
                  <a:pt x="1262670" y="590398"/>
                  <a:pt x="1159398" y="87072"/>
                </a:cubicBezTo>
                <a:close/>
                <a:moveTo>
                  <a:pt x="1017789" y="0"/>
                </a:moveTo>
                <a:lnTo>
                  <a:pt x="1041132" y="0"/>
                </a:lnTo>
                <a:lnTo>
                  <a:pt x="1057661" y="107992"/>
                </a:lnTo>
                <a:cubicBezTo>
                  <a:pt x="1169939" y="655229"/>
                  <a:pt x="1628650" y="1077653"/>
                  <a:pt x="2193716" y="1135208"/>
                </a:cubicBezTo>
                <a:lnTo>
                  <a:pt x="2325894" y="1141903"/>
                </a:lnTo>
                <a:lnTo>
                  <a:pt x="2325894" y="1165004"/>
                </a:lnTo>
                <a:lnTo>
                  <a:pt x="2191361" y="1158189"/>
                </a:lnTo>
                <a:cubicBezTo>
                  <a:pt x="1616222" y="1099606"/>
                  <a:pt x="1149313" y="669630"/>
                  <a:pt x="1035029" y="112636"/>
                </a:cubicBezTo>
                <a:close/>
                <a:moveTo>
                  <a:pt x="889397" y="0"/>
                </a:moveTo>
                <a:lnTo>
                  <a:pt x="912837" y="0"/>
                </a:lnTo>
                <a:lnTo>
                  <a:pt x="933296" y="133667"/>
                </a:lnTo>
                <a:cubicBezTo>
                  <a:pt x="1056582" y="734570"/>
                  <a:pt x="1560272" y="1198411"/>
                  <a:pt x="2180754" y="1261608"/>
                </a:cubicBezTo>
                <a:lnTo>
                  <a:pt x="2325894" y="1268960"/>
                </a:lnTo>
                <a:lnTo>
                  <a:pt x="2325894" y="1292061"/>
                </a:lnTo>
                <a:lnTo>
                  <a:pt x="2178378" y="1284588"/>
                </a:lnTo>
                <a:cubicBezTo>
                  <a:pt x="1547742" y="1220351"/>
                  <a:pt x="1035844" y="748879"/>
                  <a:pt x="910550" y="138199"/>
                </a:cubicBezTo>
                <a:close/>
                <a:moveTo>
                  <a:pt x="761929" y="0"/>
                </a:moveTo>
                <a:lnTo>
                  <a:pt x="785032" y="0"/>
                </a:lnTo>
                <a:lnTo>
                  <a:pt x="785312" y="5523"/>
                </a:lnTo>
                <a:cubicBezTo>
                  <a:pt x="859466" y="733364"/>
                  <a:pt x="1439889" y="1313736"/>
                  <a:pt x="2167790" y="1387884"/>
                </a:cubicBezTo>
                <a:lnTo>
                  <a:pt x="2325894" y="1395894"/>
                </a:lnTo>
                <a:lnTo>
                  <a:pt x="2325894" y="1418995"/>
                </a:lnTo>
                <a:lnTo>
                  <a:pt x="2165434" y="1410866"/>
                </a:lnTo>
                <a:cubicBezTo>
                  <a:pt x="1426685" y="1335609"/>
                  <a:pt x="837591" y="746563"/>
                  <a:pt x="762328" y="7877"/>
                </a:cubicBezTo>
                <a:close/>
                <a:moveTo>
                  <a:pt x="634980" y="0"/>
                </a:moveTo>
                <a:lnTo>
                  <a:pt x="658083" y="0"/>
                </a:lnTo>
                <a:lnTo>
                  <a:pt x="659019" y="18476"/>
                </a:lnTo>
                <a:cubicBezTo>
                  <a:pt x="739252" y="805990"/>
                  <a:pt x="1367247" y="1433931"/>
                  <a:pt x="2154827" y="1514157"/>
                </a:cubicBezTo>
                <a:lnTo>
                  <a:pt x="2325894" y="1522823"/>
                </a:lnTo>
                <a:lnTo>
                  <a:pt x="2325894" y="1545924"/>
                </a:lnTo>
                <a:lnTo>
                  <a:pt x="2152472" y="1537138"/>
                </a:lnTo>
                <a:cubicBezTo>
                  <a:pt x="1354048" y="1455804"/>
                  <a:pt x="717377" y="819188"/>
                  <a:pt x="636036" y="20831"/>
                </a:cubicBezTo>
                <a:close/>
                <a:moveTo>
                  <a:pt x="507911" y="0"/>
                </a:moveTo>
                <a:lnTo>
                  <a:pt x="531128" y="0"/>
                </a:lnTo>
                <a:lnTo>
                  <a:pt x="532727" y="31559"/>
                </a:lnTo>
                <a:cubicBezTo>
                  <a:pt x="619037" y="878744"/>
                  <a:pt x="1294606" y="1554259"/>
                  <a:pt x="2141864" y="1640562"/>
                </a:cubicBezTo>
                <a:lnTo>
                  <a:pt x="2325894" y="1649885"/>
                </a:lnTo>
                <a:lnTo>
                  <a:pt x="2325894" y="1672981"/>
                </a:lnTo>
                <a:lnTo>
                  <a:pt x="2139488" y="1663539"/>
                </a:lnTo>
                <a:cubicBezTo>
                  <a:pt x="1281294" y="1576127"/>
                  <a:pt x="597044" y="891939"/>
                  <a:pt x="509624" y="33818"/>
                </a:cubicBezTo>
                <a:close/>
                <a:moveTo>
                  <a:pt x="380961" y="0"/>
                </a:moveTo>
                <a:lnTo>
                  <a:pt x="404065" y="0"/>
                </a:lnTo>
                <a:lnTo>
                  <a:pt x="406316" y="44437"/>
                </a:lnTo>
                <a:cubicBezTo>
                  <a:pt x="498717" y="951387"/>
                  <a:pt x="1221951" y="1674473"/>
                  <a:pt x="2128900" y="1766854"/>
                </a:cubicBezTo>
                <a:lnTo>
                  <a:pt x="2325894" y="1776833"/>
                </a:lnTo>
                <a:lnTo>
                  <a:pt x="2325894" y="1799934"/>
                </a:lnTo>
                <a:lnTo>
                  <a:pt x="2126525" y="1789835"/>
                </a:lnTo>
                <a:cubicBezTo>
                  <a:pt x="1208653" y="1696346"/>
                  <a:pt x="476829" y="964585"/>
                  <a:pt x="383332" y="46792"/>
                </a:cubicBezTo>
                <a:close/>
                <a:moveTo>
                  <a:pt x="254013" y="0"/>
                </a:moveTo>
                <a:lnTo>
                  <a:pt x="277116" y="0"/>
                </a:lnTo>
                <a:lnTo>
                  <a:pt x="280023" y="57371"/>
                </a:lnTo>
                <a:cubicBezTo>
                  <a:pt x="378489" y="1023914"/>
                  <a:pt x="1149211" y="1794655"/>
                  <a:pt x="2115917" y="1893125"/>
                </a:cubicBezTo>
                <a:lnTo>
                  <a:pt x="2325894" y="1903762"/>
                </a:lnTo>
                <a:lnTo>
                  <a:pt x="2325894" y="1926863"/>
                </a:lnTo>
                <a:lnTo>
                  <a:pt x="2113563" y="1916107"/>
                </a:lnTo>
                <a:cubicBezTo>
                  <a:pt x="1136012" y="1816541"/>
                  <a:pt x="356615" y="1037211"/>
                  <a:pt x="257040" y="59745"/>
                </a:cubicBezTo>
                <a:close/>
                <a:moveTo>
                  <a:pt x="126949" y="0"/>
                </a:moveTo>
                <a:lnTo>
                  <a:pt x="150160" y="0"/>
                </a:lnTo>
                <a:lnTo>
                  <a:pt x="153729" y="70454"/>
                </a:lnTo>
                <a:cubicBezTo>
                  <a:pt x="258274" y="1096671"/>
                  <a:pt x="1076570" y="1914983"/>
                  <a:pt x="2102955" y="2019530"/>
                </a:cubicBezTo>
                <a:lnTo>
                  <a:pt x="2325894" y="2030824"/>
                </a:lnTo>
                <a:lnTo>
                  <a:pt x="2325894" y="2053925"/>
                </a:lnTo>
                <a:lnTo>
                  <a:pt x="2100598" y="2042512"/>
                </a:lnTo>
                <a:cubicBezTo>
                  <a:pt x="1063358" y="1936856"/>
                  <a:pt x="236298" y="1109866"/>
                  <a:pt x="130633" y="72714"/>
                </a:cubicBezTo>
                <a:close/>
                <a:moveTo>
                  <a:pt x="0" y="0"/>
                </a:moveTo>
                <a:lnTo>
                  <a:pt x="23103" y="0"/>
                </a:lnTo>
                <a:lnTo>
                  <a:pt x="27324" y="83311"/>
                </a:lnTo>
                <a:cubicBezTo>
                  <a:pt x="137958" y="1169290"/>
                  <a:pt x="1003916" y="2035178"/>
                  <a:pt x="2089991" y="2145803"/>
                </a:cubicBezTo>
                <a:lnTo>
                  <a:pt x="2325894" y="2157753"/>
                </a:lnTo>
                <a:lnTo>
                  <a:pt x="2325894" y="2180854"/>
                </a:lnTo>
                <a:lnTo>
                  <a:pt x="2087636" y="2168784"/>
                </a:lnTo>
                <a:cubicBezTo>
                  <a:pt x="990717" y="2057051"/>
                  <a:pt x="116084" y="1182492"/>
                  <a:pt x="4341" y="85667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55904" y="2825496"/>
            <a:ext cx="10680192" cy="28346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57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mage 1">
            <a:extLst>
              <a:ext uri="{FF2B5EF4-FFF2-40B4-BE49-F238E27FC236}">
                <a16:creationId xmlns:a16="http://schemas.microsoft.com/office/drawing/2014/main" id="{2A3EC91E-4089-D366-06D3-3E66F93D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2535251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3" name="Image 4">
            <a:extLst>
              <a:ext uri="{FF2B5EF4-FFF2-40B4-BE49-F238E27FC236}">
                <a16:creationId xmlns:a16="http://schemas.microsoft.com/office/drawing/2014/main" id="{EC46DC71-C12A-96C8-3FE2-AA95AB58B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/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1121" y="1344404"/>
            <a:ext cx="6984906" cy="2560441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100000"/>
              </a:lnSpc>
              <a:defRPr sz="3300" b="1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A493C80D-2813-9E70-8901-D4B9EA4DD7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1880" y="1347664"/>
            <a:ext cx="768096" cy="1882471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A2733C45-7C53-2BC5-3F62-D069650A79C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41120" y="3977196"/>
            <a:ext cx="4971237" cy="864804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24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56" name="Text Placeholder 54">
            <a:extLst>
              <a:ext uri="{FF2B5EF4-FFF2-40B4-BE49-F238E27FC236}">
                <a16:creationId xmlns:a16="http://schemas.microsoft.com/office/drawing/2014/main" id="{B1D62231-87CB-21EC-CF8C-46276AD1F95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500616" y="3209544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CC43996-DAC9-130F-CB05-4A8A903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8952" y="751398"/>
            <a:ext cx="10671048" cy="136205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05" y="2392023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8905" y="4989515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 cap="all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6885" y="5599755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517361" y="2392619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16747" y="4990111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 cap="all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74073" y="5600351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75817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4589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 cap="all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32529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34272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32431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 cap="all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90984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8665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937" y="755729"/>
            <a:ext cx="10665089" cy="859972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71016" y="1674543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71016" y="3320463"/>
            <a:ext cx="2029968" cy="694944"/>
          </a:xfrm>
          <a:solidFill>
            <a:schemeClr val="accent4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1016" y="3696472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BB749B9A-080F-37C0-08E6-909A5DA554D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271016" y="4273471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C4C7516E-0853-87BE-108B-697DD8E0DA7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71016" y="5919391"/>
            <a:ext cx="2029968" cy="694944"/>
          </a:xfrm>
          <a:solidFill>
            <a:schemeClr val="accent1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FB1A74E1-7CEB-F501-F998-7361A20F73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71016" y="6295400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828288" y="1674543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28288" y="3320463"/>
            <a:ext cx="2029968" cy="694944"/>
          </a:xfrm>
          <a:solidFill>
            <a:schemeClr val="accent1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28288" y="3696472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B5D5100A-3D51-45DB-3A84-9E7FB85261E3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3828288" y="4273471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B775B771-678A-D917-7FE0-5DA7A23CCE2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28288" y="5919391"/>
            <a:ext cx="2029968" cy="694944"/>
          </a:xfrm>
          <a:solidFill>
            <a:schemeClr val="accent4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AA2B9540-B92A-AD9C-C01A-B08A98BF84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828288" y="6295400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385560" y="1674543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85560" y="3320463"/>
            <a:ext cx="2029968" cy="694944"/>
          </a:xfrm>
          <a:solidFill>
            <a:schemeClr val="accent4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85560" y="3696472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3D2AAC25-9404-1F6F-200C-5660F4995858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6385560" y="4273471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AE4677E1-AC1B-AB9C-5E0C-794903DD1CE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85560" y="5919391"/>
            <a:ext cx="2029968" cy="694944"/>
          </a:xfrm>
          <a:solidFill>
            <a:schemeClr val="accent1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826BBF6C-7198-3C15-CDCB-E72B08709C1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85560" y="6295400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942832" y="1674543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42832" y="3320463"/>
            <a:ext cx="2029968" cy="694944"/>
          </a:xfrm>
          <a:solidFill>
            <a:schemeClr val="accent1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42832" y="3696472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90CBAA5D-3D9B-0CB5-E527-996433638BE3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942832" y="4273471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5B47333C-2F5E-FA7D-5DD1-191E0F421B6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942832" y="5919391"/>
            <a:ext cx="2029968" cy="694944"/>
          </a:xfrm>
          <a:solidFill>
            <a:schemeClr val="accent4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3" name="Text Placeholder 20">
            <a:extLst>
              <a:ext uri="{FF2B5EF4-FFF2-40B4-BE49-F238E27FC236}">
                <a16:creationId xmlns:a16="http://schemas.microsoft.com/office/drawing/2014/main" id="{D0AA2AE2-5A11-76D4-4D9C-B6B24D1419D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42832" y="6295400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0070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0938" y="457200"/>
            <a:ext cx="3200400" cy="244502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38475" y="457199"/>
            <a:ext cx="987552" cy="244503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731520"/>
            <a:ext cx="10671048" cy="13620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52" r:id="rId3"/>
    <p:sldLayoutId id="2147483653" r:id="rId4"/>
    <p:sldLayoutId id="2147483664" r:id="rId5"/>
    <p:sldLayoutId id="2147483667" r:id="rId6"/>
    <p:sldLayoutId id="2147483668" r:id="rId7"/>
    <p:sldLayoutId id="2147483669" r:id="rId8"/>
    <p:sldLayoutId id="2147483673" r:id="rId9"/>
    <p:sldLayoutId id="2147483670" r:id="rId10"/>
    <p:sldLayoutId id="2147483671" r:id="rId11"/>
    <p:sldLayoutId id="2147483655" r:id="rId12"/>
    <p:sldLayoutId id="2147483674" r:id="rId13"/>
    <p:sldLayoutId id="2147483675" r:id="rId14"/>
    <p:sldLayoutId id="2147483676" r:id="rId15"/>
    <p:sldLayoutId id="2147483654" r:id="rId16"/>
    <p:sldLayoutId id="2147483656" r:id="rId17"/>
    <p:sldLayoutId id="2147483657" r:id="rId18"/>
    <p:sldLayoutId id="2147483658" r:id="rId19"/>
    <p:sldLayoutId id="2147483659" r:id="rId20"/>
  </p:sldLayoutIdLst>
  <p:hf hdr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44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860D9-9D47-C0BB-B2B4-4B6F2B36C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699591"/>
            <a:ext cx="6400800" cy="2844977"/>
          </a:xfrm>
        </p:spPr>
        <p:txBody>
          <a:bodyPr anchor="b">
            <a:normAutofit/>
          </a:bodyPr>
          <a:lstStyle/>
          <a:p>
            <a:r>
              <a:rPr lang="en-US" dirty="0"/>
              <a:t>Gratitude:</a:t>
            </a:r>
            <a:br>
              <a:rPr lang="en-US" dirty="0"/>
            </a:br>
            <a:r>
              <a:rPr lang="en-US" dirty="0"/>
              <a:t>Mental Health Game Changer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C1060B-300F-3CE3-E5AA-D8E29791C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5600" y="4907706"/>
            <a:ext cx="6400800" cy="1493094"/>
          </a:xfrm>
        </p:spPr>
        <p:txBody>
          <a:bodyPr anchor="ctr">
            <a:normAutofit fontScale="77500" lnSpcReduction="20000"/>
          </a:bodyPr>
          <a:lstStyle/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>
                <a:latin typeface="+mj-lt"/>
              </a:rPr>
              <a:t>Eric S. Davidson, Ph.D., MCHES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+mj-lt"/>
              </a:rPr>
              <a:t>Executive Director, Health &amp; Counseling Services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+mj-lt"/>
              </a:rPr>
              <a:t>Eastern Illinois University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568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Physical</a:t>
            </a:r>
            <a:br>
              <a:rPr lang="en-US" dirty="0"/>
            </a:br>
            <a:r>
              <a:rPr lang="en-US" dirty="0"/>
              <a:t>Benefits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/>
          </a:bodyPr>
          <a:lstStyle/>
          <a:p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Have better sleep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Fewer negative physical symptoms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Have stronger immune systems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More likely to exercise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Lowered blood pressure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Enhanced energy levels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98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Interpersonal</a:t>
            </a:r>
            <a:br>
              <a:rPr lang="en-US" dirty="0"/>
            </a:br>
            <a:r>
              <a:rPr lang="en-US" dirty="0"/>
              <a:t>Benefits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/>
          </a:bodyPr>
          <a:lstStyle/>
          <a:p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Express more compassion and kindness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Less lonely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Less feelings of isolation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Improved feelings of connection and belonging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Increased likelihood of helping others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Decreased self-centeredness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Wider social circles</a:t>
            </a:r>
          </a:p>
        </p:txBody>
      </p:sp>
    </p:spTree>
    <p:extLst>
      <p:ext uri="{BB962C8B-B14F-4D97-AF65-F5344CB8AC3E}">
        <p14:creationId xmlns:p14="http://schemas.microsoft.com/office/powerpoint/2010/main" val="1807403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Other Benefits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endParaRPr lang="en-US" sz="1800" dirty="0">
              <a:solidFill>
                <a:srgbClr val="000000"/>
              </a:solidFill>
              <a:effectLst/>
              <a:latin typeface="Nunito Sans" pitchFamily="2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0" spc="25" dirty="0">
                <a:solidFill>
                  <a:srgbClr val="002060"/>
                </a:solidFill>
                <a:effectLst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Feel a sense of abundance in their lives</a:t>
            </a:r>
            <a:endParaRPr lang="en-US" sz="1800" kern="100" dirty="0">
              <a:solidFill>
                <a:srgbClr val="002060"/>
              </a:solidFill>
              <a:effectLst/>
              <a:latin typeface="Nunito Sans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0" spc="25" dirty="0">
                <a:solidFill>
                  <a:srgbClr val="002060"/>
                </a:solidFill>
                <a:effectLst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Appreciate the contributions of others to their well‑being</a:t>
            </a:r>
            <a:endParaRPr lang="en-US" sz="1800" kern="100" dirty="0">
              <a:solidFill>
                <a:srgbClr val="002060"/>
              </a:solidFill>
              <a:effectLst/>
              <a:latin typeface="Nunito Sans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0" spc="25" dirty="0">
                <a:solidFill>
                  <a:srgbClr val="002060"/>
                </a:solidFill>
                <a:effectLst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Recognize and enjoy life's small pleasures</a:t>
            </a:r>
            <a:endParaRPr lang="en-US" sz="1800" kern="100" dirty="0">
              <a:solidFill>
                <a:srgbClr val="002060"/>
              </a:solidFill>
              <a:effectLst/>
              <a:latin typeface="Nunito Sans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0" spc="25" dirty="0">
                <a:solidFill>
                  <a:srgbClr val="002060"/>
                </a:solidFill>
                <a:effectLst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Acknowledge the importance of experiencing and expressing gratitude</a:t>
            </a:r>
            <a:endParaRPr lang="en-US" sz="1800" kern="100" dirty="0">
              <a:solidFill>
                <a:srgbClr val="002060"/>
              </a:solidFill>
              <a:effectLst/>
              <a:latin typeface="Nunito Sans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latin typeface="Nunito Sans" pitchFamily="2" charset="0"/>
              </a:rPr>
              <a:t>Increased goal achievement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latin typeface="Nunito Sans" pitchFamily="2" charset="0"/>
              </a:rPr>
              <a:t>Increased reciprocal kindness among people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latin typeface="Nunito Sans" pitchFamily="2" charset="0"/>
              </a:rPr>
              <a:t>Increased resiliency 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latin typeface="Nunito Sans" pitchFamily="2" charset="0"/>
              </a:rPr>
              <a:t>Increased benefits academically and in the workplace</a:t>
            </a:r>
          </a:p>
        </p:txBody>
      </p:sp>
    </p:spTree>
    <p:extLst>
      <p:ext uri="{BB962C8B-B14F-4D97-AF65-F5344CB8AC3E}">
        <p14:creationId xmlns:p14="http://schemas.microsoft.com/office/powerpoint/2010/main" val="2356085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699591"/>
            <a:ext cx="6400800" cy="2844977"/>
          </a:xfrm>
        </p:spPr>
        <p:txBody>
          <a:bodyPr/>
          <a:lstStyle/>
          <a:p>
            <a:r>
              <a:rPr lang="en-US" dirty="0"/>
              <a:t>How to start living a life of gratitude!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339BF-E6D7-DD0E-AF02-6813852EE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5600" y="4598948"/>
            <a:ext cx="6400800" cy="84769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13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Gratitude is like a muscle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</a:rPr>
              <a:t>The more you practice it, the stronger it gets.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</a:rPr>
              <a:t>Can be cultivated!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Behavior change is hard – you will likely not be perfect starting 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It is best to walk before you try to run.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kern="1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Don’t set too high of lofty goals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Start small and build up</a:t>
            </a:r>
          </a:p>
          <a:p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076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Gratitude is like a muscle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 fontScale="850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kern="1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Work on being consistent and deliberate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kern="1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When you practice gratitude – focus on quality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Keep your practice over a prolonged period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kern="1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Give yourself grace when you are not perfect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Find a gratitude buddy or gratitude group</a:t>
            </a:r>
          </a:p>
          <a:p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10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699591"/>
            <a:ext cx="6400800" cy="2844977"/>
          </a:xfrm>
        </p:spPr>
        <p:txBody>
          <a:bodyPr/>
          <a:lstStyle/>
          <a:p>
            <a:r>
              <a:rPr lang="en-US" dirty="0"/>
              <a:t>Gratitude activities you can start now!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339BF-E6D7-DD0E-AF02-6813852EE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5600" y="4598948"/>
            <a:ext cx="6400800" cy="84769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186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Saying thank you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Nunito Sans" pitchFamily="2" charset="0"/>
                <a:ea typeface="Times New Roman" panose="02020603050405020304" pitchFamily="18" charset="0"/>
              </a:rPr>
              <a:t>Saying thank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Nunito Sans" pitchFamily="2" charset="0"/>
                <a:ea typeface="Times New Roman" panose="02020603050405020304" pitchFamily="18" charset="0"/>
              </a:rPr>
              <a:t>Giving the reason/meaning of why the act/gift is significant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Nunito Sans" pitchFamily="2" charset="0"/>
                <a:ea typeface="Times New Roman" panose="02020603050405020304" pitchFamily="18" charset="0"/>
              </a:rPr>
              <a:t>Being specific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Nunito Sans" pitchFamily="2" charset="0"/>
                <a:ea typeface="Times New Roman" panose="02020603050405020304" pitchFamily="18" charset="0"/>
              </a:rPr>
              <a:t>Being sincere and genuine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Nunito Sans" pitchFamily="2" charset="0"/>
                <a:ea typeface="Times New Roman" panose="02020603050405020304" pitchFamily="18" charset="0"/>
              </a:rPr>
              <a:t>In person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Nunito Sans" pitchFamily="2" charset="0"/>
                <a:ea typeface="Times New Roman" panose="02020603050405020304" pitchFamily="18" charset="0"/>
              </a:rPr>
              <a:t>Thank you cards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Nunito Sans" pitchFamily="2" charset="0"/>
                <a:ea typeface="Times New Roman" panose="02020603050405020304" pitchFamily="18" charset="0"/>
              </a:rPr>
              <a:t>Notes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2060"/>
                </a:solidFill>
                <a:latin typeface="Nunito Sans" pitchFamily="2" charset="0"/>
                <a:ea typeface="Times New Roman" panose="02020603050405020304" pitchFamily="18" charset="0"/>
              </a:rPr>
              <a:t>Personal or Anonymous</a:t>
            </a:r>
          </a:p>
          <a:p>
            <a:pPr marL="971550" lvl="1" indent="-285750"/>
            <a:endParaRPr lang="en-US" sz="1800" dirty="0">
              <a:solidFill>
                <a:srgbClr val="151C2E"/>
              </a:solidFill>
              <a:latin typeface="Nunito Sans" pitchFamily="2" charset="0"/>
              <a:ea typeface="Times New Roman" panose="02020603050405020304" pitchFamily="18" charset="0"/>
            </a:endParaRPr>
          </a:p>
          <a:p>
            <a:pPr marL="971550" lvl="1" indent="-285750"/>
            <a:endParaRPr lang="en-US" sz="1800" dirty="0">
              <a:solidFill>
                <a:srgbClr val="151C2E"/>
              </a:solidFill>
              <a:latin typeface="Nunito Sans" pitchFamily="2" charset="0"/>
              <a:ea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151C2E"/>
                </a:solidFill>
                <a:effectLst/>
                <a:latin typeface="Nunito Sans" pitchFamily="2" charset="0"/>
                <a:ea typeface="Times New Roman" panose="02020603050405020304" pitchFamily="18" charset="0"/>
              </a:rPr>
              <a:t>	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53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Gratitude jar/poster board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51C2E"/>
                </a:solidFill>
                <a:effectLst/>
                <a:latin typeface="Nunito Sans" pitchFamily="2" charset="0"/>
                <a:ea typeface="Times New Roman" panose="02020603050405020304" pitchFamily="18" charset="0"/>
              </a:rPr>
              <a:t>Get a jar or posterboard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51C2E"/>
                </a:solidFill>
                <a:latin typeface="Nunito Sans" pitchFamily="2" charset="0"/>
                <a:ea typeface="Times New Roman" panose="02020603050405020304" pitchFamily="18" charset="0"/>
              </a:rPr>
              <a:t>Get post-it pads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51C2E"/>
                </a:solidFill>
                <a:effectLst/>
                <a:latin typeface="Nunito Sans" pitchFamily="2" charset="0"/>
                <a:ea typeface="Times New Roman" panose="02020603050405020304" pitchFamily="18" charset="0"/>
              </a:rPr>
              <a:t>Whenever something good happens, write it down and put the post-it pad in the jar or on the poster 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51C2E"/>
                </a:solidFill>
                <a:latin typeface="Nunito Sans" pitchFamily="2" charset="0"/>
                <a:ea typeface="Times New Roman" panose="02020603050405020304" pitchFamily="18" charset="0"/>
              </a:rPr>
              <a:t>Once a week, AIM in on the gratitude, </a:t>
            </a:r>
          </a:p>
          <a:p>
            <a:pPr marL="971550" lvl="1" indent="-285750"/>
            <a:r>
              <a:rPr lang="en-US" sz="1800" dirty="0">
                <a:solidFill>
                  <a:srgbClr val="151C2E"/>
                </a:solidFill>
                <a:latin typeface="Nunito Sans" pitchFamily="2" charset="0"/>
                <a:ea typeface="Times New Roman" panose="02020603050405020304" pitchFamily="18" charset="0"/>
              </a:rPr>
              <a:t>Attend/recognize the item</a:t>
            </a:r>
          </a:p>
          <a:p>
            <a:pPr marL="971550" lvl="1" indent="-285750"/>
            <a:r>
              <a:rPr lang="en-US" sz="1800" dirty="0">
                <a:solidFill>
                  <a:srgbClr val="151C2E"/>
                </a:solidFill>
                <a:latin typeface="Nunito Sans" pitchFamily="2" charset="0"/>
                <a:ea typeface="Times New Roman" panose="02020603050405020304" pitchFamily="18" charset="0"/>
              </a:rPr>
              <a:t>Interpret/Think of the meaning/significance</a:t>
            </a:r>
          </a:p>
          <a:p>
            <a:pPr marL="971550" lvl="1" indent="-285750"/>
            <a:r>
              <a:rPr lang="en-US" sz="1800" dirty="0">
                <a:solidFill>
                  <a:srgbClr val="151C2E"/>
                </a:solidFill>
                <a:latin typeface="Nunito Sans" pitchFamily="2" charset="0"/>
                <a:ea typeface="Times New Roman" panose="02020603050405020304" pitchFamily="18" charset="0"/>
              </a:rPr>
              <a:t>Memorialize the item/event</a:t>
            </a:r>
          </a:p>
          <a:p>
            <a:pPr marL="971550" lvl="1" indent="-285750"/>
            <a:endParaRPr lang="en-US" sz="1800" dirty="0">
              <a:solidFill>
                <a:srgbClr val="151C2E"/>
              </a:solidFill>
              <a:latin typeface="Nunito Sans" pitchFamily="2" charset="0"/>
              <a:ea typeface="Times New Roman" panose="02020603050405020304" pitchFamily="18" charset="0"/>
            </a:endParaRPr>
          </a:p>
          <a:p>
            <a:pPr marL="971550" lvl="1" indent="-285750"/>
            <a:endParaRPr lang="en-US" sz="1800" dirty="0">
              <a:solidFill>
                <a:srgbClr val="151C2E"/>
              </a:solidFill>
              <a:latin typeface="Nunito Sans" pitchFamily="2" charset="0"/>
              <a:ea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151C2E"/>
                </a:solidFill>
                <a:effectLst/>
                <a:latin typeface="Nunito Sans" pitchFamily="2" charset="0"/>
                <a:ea typeface="Times New Roman" panose="02020603050405020304" pitchFamily="18" charset="0"/>
              </a:rPr>
              <a:t>	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7794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3 Good Things/Blessings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/>
          </a:bodyPr>
          <a:lstStyle/>
          <a:p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Write down 3 good things that happened to you in the last 24 hours that you could give others credit for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Write down why you believe this thing happened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What enabled the positive event to happen?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Why do you think it happened?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What can you do to make it happen again?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Write down the positive outcome or impact that the thing or event has had on you/your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Give thanks/gratitude for the significance</a:t>
            </a:r>
          </a:p>
        </p:txBody>
      </p:sp>
    </p:spTree>
    <p:extLst>
      <p:ext uri="{BB962C8B-B14F-4D97-AF65-F5344CB8AC3E}">
        <p14:creationId xmlns:p14="http://schemas.microsoft.com/office/powerpoint/2010/main" val="1344347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65E9-D88A-55D3-9D42-BD1C24B6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89452"/>
            <a:ext cx="5693664" cy="2580596"/>
          </a:xfrm>
        </p:spPr>
        <p:txBody>
          <a:bodyPr/>
          <a:lstStyle/>
          <a:p>
            <a:r>
              <a:rPr lang="en-US" dirty="0"/>
              <a:t>30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F66E5-D2D7-172B-46BA-FEBFE092C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616" y="2770632"/>
            <a:ext cx="5693664" cy="3122168"/>
          </a:xfrm>
        </p:spPr>
        <p:txBody>
          <a:bodyPr>
            <a:normAutofit/>
          </a:bodyPr>
          <a:lstStyle/>
          <a:p>
            <a:r>
              <a:rPr lang="en-US" dirty="0">
                <a:latin typeface="Nunito Sans" pitchFamily="2" charset="0"/>
              </a:rPr>
              <a:t>What is Gratitude​</a:t>
            </a:r>
          </a:p>
          <a:p>
            <a:r>
              <a:rPr lang="en-US" dirty="0">
                <a:latin typeface="Nunito Sans" pitchFamily="2" charset="0"/>
              </a:rPr>
              <a:t>Benefits of Living A Life of Gratitude</a:t>
            </a:r>
          </a:p>
          <a:p>
            <a:r>
              <a:rPr lang="en-US" dirty="0">
                <a:latin typeface="Nunito Sans" pitchFamily="2" charset="0"/>
              </a:rPr>
              <a:t>How to Start Living a Life of Gratitude</a:t>
            </a:r>
          </a:p>
          <a:p>
            <a:r>
              <a:rPr lang="en-US" dirty="0">
                <a:latin typeface="Nunito Sans" pitchFamily="2" charset="0"/>
              </a:rPr>
              <a:t>​Activities that You Can Do</a:t>
            </a:r>
          </a:p>
          <a:p>
            <a:r>
              <a:rPr lang="en-US" dirty="0">
                <a:latin typeface="Nunito Sans" pitchFamily="2" charset="0"/>
              </a:rPr>
              <a:t>​Summary​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5318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To Whom, For What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</a:rPr>
              <a:t> I am grateful to ________________________________  for</a:t>
            </a:r>
          </a:p>
          <a:p>
            <a:r>
              <a:rPr lang="en-US" sz="20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</a:rPr>
              <a:t>___________________________________________________.</a:t>
            </a:r>
          </a:p>
          <a:p>
            <a:endParaRPr lang="en-US" sz="2000" dirty="0">
              <a:solidFill>
                <a:srgbClr val="002060"/>
              </a:solidFill>
              <a:effectLst/>
              <a:latin typeface="Nunito Sans" pitchFamily="2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</a:rPr>
              <a:t>This helps you focus on the things in your life that you are grateful for</a:t>
            </a:r>
          </a:p>
          <a:p>
            <a:r>
              <a:rPr lang="en-US" sz="20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</a:rPr>
              <a:t>	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</a:rPr>
              <a:t>The source/provider of these good things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2060"/>
              </a:solidFill>
              <a:latin typeface="Nunito Sans" pitchFamily="2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</a:rPr>
              <a:t>Write down up to 5 things for which you are thankful and the individuals who provided these gifts/benefits</a:t>
            </a:r>
          </a:p>
        </p:txBody>
      </p:sp>
    </p:spTree>
    <p:extLst>
      <p:ext uri="{BB962C8B-B14F-4D97-AF65-F5344CB8AC3E}">
        <p14:creationId xmlns:p14="http://schemas.microsoft.com/office/powerpoint/2010/main" val="5919694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Life summary/obituary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/>
          </a:bodyPr>
          <a:lstStyle/>
          <a:p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Write down a 1-page summary of your life as you would like it to be remembered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Highlight the positive events and contributions you have given to the world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Attend, Interpret, Memorialize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6147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The Gifted Self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</a:rPr>
              <a:t>Focuses on what gifts you have received, and the value of those gifts.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2060"/>
              </a:solidFill>
              <a:latin typeface="Nunito Sans" pitchFamily="2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</a:rPr>
              <a:t>There is a 2</a:t>
            </a:r>
            <a:r>
              <a:rPr lang="en-US" sz="2000" baseline="300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</a:rPr>
              <a:t>nd</a:t>
            </a:r>
            <a:r>
              <a:rPr lang="en-US" sz="20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</a:rPr>
              <a:t> part to this exercise –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2060"/>
              </a:solidFill>
              <a:effectLst/>
              <a:latin typeface="Nunito Sans" pitchFamily="2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</a:rPr>
              <a:t>In what ways might I give back to others as an appropriate response for the gratitude I feel?</a:t>
            </a:r>
          </a:p>
          <a:p>
            <a:pPr marL="971550" lvl="1" indent="-285750"/>
            <a:r>
              <a:rPr lang="en-US" sz="20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</a:rPr>
              <a:t>Pay it forward</a:t>
            </a:r>
          </a:p>
          <a:p>
            <a:pPr marL="971550" lvl="1" indent="-285750"/>
            <a:r>
              <a:rPr lang="en-US" sz="20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</a:rPr>
              <a:t>Random Act of Kindness</a:t>
            </a:r>
          </a:p>
          <a:p>
            <a:pPr marL="971550" lvl="1" indent="-285750"/>
            <a:endParaRPr lang="en-US" sz="1800" dirty="0">
              <a:solidFill>
                <a:srgbClr val="000000"/>
              </a:solidFill>
              <a:latin typeface="Open Sans" panose="020B060603050402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  <a:p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4269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Gratitude letter/visit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 fontScale="92500" lnSpcReduction="20000"/>
          </a:bodyPr>
          <a:lstStyle/>
          <a:p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Pick a person who has been important and instrumental in your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Examples can include a mentor, teacher, parent, relative, minister, coach, youth leader,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Write a letter or email to this individual expressing your thanks and gratitude to them for the impact and contributions they have made in your life</a:t>
            </a:r>
          </a:p>
          <a:p>
            <a:pPr marL="971550" lvl="1" indent="-285750"/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Attend, Interpret, Memorialize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Send the letter to the person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Better yet, after writing the letter, schedule a time to meet with the person, and when you meet with the person, read the letter out loud to them.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188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1198701"/>
            <a:ext cx="7371314" cy="1093925"/>
          </a:xfrm>
        </p:spPr>
        <p:txBody>
          <a:bodyPr/>
          <a:lstStyle/>
          <a:p>
            <a:r>
              <a:rPr lang="en-US" dirty="0"/>
              <a:t>It’s a wonderful life – the George bailey experiment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 fontScale="92500" lnSpcReduction="20000"/>
          </a:bodyPr>
          <a:lstStyle/>
          <a:p>
            <a:endParaRPr lang="en-US" sz="1800" dirty="0">
              <a:solidFill>
                <a:srgbClr val="002060"/>
              </a:solidFill>
              <a:effectLst/>
              <a:latin typeface="Nunito Sans" pitchFamily="2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1800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Thinking about the </a:t>
            </a:r>
            <a:r>
              <a:rPr lang="en-US" sz="1800" i="1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absence </a:t>
            </a:r>
            <a:r>
              <a:rPr lang="en-US" sz="1800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of a positive event from one’s life improves happiness more than thinking about the </a:t>
            </a:r>
            <a:r>
              <a:rPr lang="en-US" sz="1800" i="1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presence</a:t>
            </a:r>
            <a:r>
              <a:rPr lang="en-US" sz="1800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of an event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1800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The way in which people think about positive life events is critical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1800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Therefore, gratitude journaling should include writing about how one’s life would be like </a:t>
            </a:r>
            <a:r>
              <a:rPr lang="en-US" sz="1800" u="sng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without</a:t>
            </a:r>
            <a:r>
              <a:rPr lang="en-US" sz="1800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that event/person/gift in the list</a:t>
            </a:r>
          </a:p>
          <a:p>
            <a:pPr marL="10287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1800" kern="1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Attend – what is the event</a:t>
            </a:r>
          </a:p>
          <a:p>
            <a:pPr marL="10287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1800" kern="100" dirty="0">
                <a:solidFill>
                  <a:srgbClr val="002060"/>
                </a:solidFill>
                <a:effectLst/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Interpret – what would life be like without the event</a:t>
            </a:r>
          </a:p>
          <a:p>
            <a:pPr marL="10287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1800" kern="100" dirty="0">
                <a:solidFill>
                  <a:srgbClr val="002060"/>
                </a:solidFill>
                <a:latin typeface="Nunito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Memorialize – write down what life would be like without</a:t>
            </a:r>
            <a:endParaRPr lang="en-US" sz="1800" kern="100" dirty="0">
              <a:solidFill>
                <a:srgbClr val="002060"/>
              </a:solidFill>
              <a:effectLst/>
              <a:latin typeface="Nunito Sans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9089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1198701"/>
            <a:ext cx="7371314" cy="1093925"/>
          </a:xfrm>
        </p:spPr>
        <p:txBody>
          <a:bodyPr/>
          <a:lstStyle/>
          <a:p>
            <a:r>
              <a:rPr lang="en-US" dirty="0"/>
              <a:t>Remember the bad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 lnSpcReduction="10000"/>
          </a:bodyPr>
          <a:lstStyle/>
          <a:p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Nunito Sans" pitchFamily="2" charset="0"/>
              </a:rPr>
              <a:t>Think about a bad moment, loss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Nunito Sans" pitchFamily="2" charset="0"/>
              </a:rPr>
              <a:t>Then focus on how you got through, endured, survived, made your way out of the dark,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Nunito Sans" pitchFamily="2" charset="0"/>
              </a:rPr>
              <a:t>Look to see where you are now compared to where you were then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Nunito Sans" pitchFamily="2" charset="0"/>
              </a:rPr>
              <a:t>Consider the positive consequences and outcomes of that difficult experience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Nunito Sans" pitchFamily="2" charset="0"/>
              </a:rPr>
              <a:t>Consider how that experience benefitted you and made you better</a:t>
            </a:r>
          </a:p>
        </p:txBody>
      </p:sp>
    </p:spTree>
    <p:extLst>
      <p:ext uri="{BB962C8B-B14F-4D97-AF65-F5344CB8AC3E}">
        <p14:creationId xmlns:p14="http://schemas.microsoft.com/office/powerpoint/2010/main" val="17448445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1198701"/>
            <a:ext cx="7371314" cy="1093925"/>
          </a:xfrm>
        </p:spPr>
        <p:txBody>
          <a:bodyPr/>
          <a:lstStyle/>
          <a:p>
            <a:r>
              <a:rPr lang="en-US" dirty="0"/>
              <a:t>Thnx4.org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 lnSpcReduction="10000"/>
          </a:bodyPr>
          <a:lstStyle/>
          <a:p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Gratitude Journaling Platform created by the Greater Good Science Center (GGSC) at the University of California, Berkeley.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Nunito Sans" pitchFamily="2" charset="0"/>
              </a:rPr>
              <a:t>10-Day Thnx4 Gratitude Challenge sends nudges daily on weekdays for two weeks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2060"/>
                </a:solidFill>
                <a:effectLst/>
                <a:latin typeface="Nunito Sans" pitchFamily="2" charset="0"/>
              </a:rPr>
              <a:t>a 21-Day Thnx4 Gratitude Challenge sends nudges  every other day for three weeks. 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2060"/>
                </a:solidFill>
                <a:effectLst/>
                <a:latin typeface="Nunito Sans" pitchFamily="2" charset="0"/>
              </a:rPr>
              <a:t>Each Say </a:t>
            </a:r>
            <a:r>
              <a:rPr lang="en-US" sz="2000" b="0" i="0" dirty="0" err="1">
                <a:solidFill>
                  <a:srgbClr val="002060"/>
                </a:solidFill>
                <a:effectLst/>
                <a:latin typeface="Nunito Sans" pitchFamily="2" charset="0"/>
              </a:rPr>
              <a:t>Thnx</a:t>
            </a:r>
            <a:r>
              <a:rPr lang="en-US" sz="2000" b="0" i="0" dirty="0">
                <a:solidFill>
                  <a:srgbClr val="002060"/>
                </a:solidFill>
                <a:effectLst/>
                <a:latin typeface="Nunito Sans" pitchFamily="2" charset="0"/>
              </a:rPr>
              <a:t> that you do turns into an entry in your gratitude journal, which you can choose to share publicly, share with your group or organization, or keep private.</a:t>
            </a:r>
            <a:endParaRPr lang="en-US" sz="2000" dirty="0">
              <a:solidFill>
                <a:srgbClr val="002060"/>
              </a:solidFill>
              <a:latin typeface="Nunito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2774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309B0-6209-D3D0-9D5E-308B9F6E7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701702"/>
            <a:ext cx="7439243" cy="1309978"/>
          </a:xfrm>
        </p:spPr>
        <p:txBody>
          <a:bodyPr/>
          <a:lstStyle/>
          <a:p>
            <a:r>
              <a:rPr lang="en-US" dirty="0"/>
              <a:t>Contact/Questions</a:t>
            </a:r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5058AE03-D409-0714-CCED-4548A9C92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8475" y="457199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E3C1BFF-2275-1E7D-0604-E6F5CFEC0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86783" y="2877312"/>
            <a:ext cx="7039025" cy="36845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Nunito Sans" pitchFamily="2" charset="0"/>
              </a:rPr>
              <a:t>Eric S. Davidson, Ph.D. MCHES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Nunito Sans" pitchFamily="2" charset="0"/>
              </a:rPr>
              <a:t>Executive Director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Nunito Sans" pitchFamily="2" charset="0"/>
              </a:rPr>
              <a:t>EIU Health and Counseling Services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Nunito Sans" pitchFamily="2" charset="0"/>
              </a:rPr>
              <a:t>2201 Blair Hall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Nunito Sans" pitchFamily="2" charset="0"/>
              </a:rPr>
              <a:t>Charleston,  IL 61920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Nunito Sans" pitchFamily="2" charset="0"/>
              </a:rPr>
              <a:t>217/581-7786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Nunito Sans" pitchFamily="2" charset="0"/>
              </a:rPr>
              <a:t>esdavidson@eiu.edu</a:t>
            </a:r>
          </a:p>
        </p:txBody>
      </p:sp>
    </p:spTree>
    <p:extLst>
      <p:ext uri="{BB962C8B-B14F-4D97-AF65-F5344CB8AC3E}">
        <p14:creationId xmlns:p14="http://schemas.microsoft.com/office/powerpoint/2010/main" val="31702803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860D9-9D47-C0BB-B2B4-4B6F2B36C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4343" y="715522"/>
            <a:ext cx="6400800" cy="4039358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Gratitude:</a:t>
            </a:r>
            <a:br>
              <a:rPr lang="en-US" dirty="0"/>
            </a:br>
            <a:r>
              <a:rPr lang="en-US" dirty="0"/>
              <a:t>Mental Health </a:t>
            </a:r>
            <a:r>
              <a:rPr lang="en-US"/>
              <a:t>Game Changer</a:t>
            </a:r>
            <a:br>
              <a:rPr lang="en-US"/>
            </a:br>
            <a:br>
              <a:rPr lang="en-US"/>
            </a:br>
            <a:r>
              <a:rPr lang="en-US"/>
              <a:t>2:00  2:30  3:00  3:30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C1060B-300F-3CE3-E5AA-D8E29791C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5600" y="4907706"/>
            <a:ext cx="6400800" cy="1493094"/>
          </a:xfrm>
        </p:spPr>
        <p:txBody>
          <a:bodyPr anchor="ctr">
            <a:normAutofit fontScale="77500" lnSpcReduction="20000"/>
          </a:bodyPr>
          <a:lstStyle/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>
                <a:latin typeface="+mj-lt"/>
              </a:rPr>
              <a:t>Eric S. Davidson, Ph.D., MCHES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+mj-lt"/>
              </a:rPr>
              <a:t>Executive Director, Health &amp; Counseling Services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+mj-lt"/>
              </a:rPr>
              <a:t>Eastern Illinois University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134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699591"/>
            <a:ext cx="6400800" cy="2844977"/>
          </a:xfrm>
        </p:spPr>
        <p:txBody>
          <a:bodyPr/>
          <a:lstStyle/>
          <a:p>
            <a:r>
              <a:rPr lang="en-US" dirty="0"/>
              <a:t>What is Gratitude?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339BF-E6D7-DD0E-AF02-6813852EE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5600" y="4598948"/>
            <a:ext cx="6400800" cy="84769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23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1121" y="1344404"/>
            <a:ext cx="6984906" cy="2560441"/>
          </a:xfrm>
        </p:spPr>
        <p:txBody>
          <a:bodyPr/>
          <a:lstStyle/>
          <a:p>
            <a:r>
              <a:rPr lang="en-US" dirty="0">
                <a:latin typeface="Nunito Sans" pitchFamily="2" charset="0"/>
              </a:rPr>
              <a:t>A Relationship-strengthening emotion because it requires us to see how we’ve been supported and affirmed by other people.”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8475" y="457199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E016EE4-D06F-BB48-F27D-14F290F0FE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11880" y="1347664"/>
            <a:ext cx="768096" cy="1882471"/>
          </a:xfrm>
        </p:spPr>
        <p:txBody>
          <a:bodyPr/>
          <a:lstStyle/>
          <a:p>
            <a:r>
              <a:rPr lang="en-US" dirty="0"/>
              <a:t>“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BBD890-6A99-C160-C084-2916E23107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1120" y="3977196"/>
            <a:ext cx="4971237" cy="864804"/>
          </a:xfrm>
        </p:spPr>
        <p:txBody>
          <a:bodyPr/>
          <a:lstStyle/>
          <a:p>
            <a:r>
              <a:rPr lang="en-US" dirty="0"/>
              <a:t>Robert Emmons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E736C0-59DE-A4DF-7A05-6F22D48CC0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00616" y="3209544"/>
            <a:ext cx="768096" cy="1627632"/>
          </a:xfrm>
        </p:spPr>
        <p:txBody>
          <a:bodyPr/>
          <a:lstStyle/>
          <a:p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5681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55D8C-0B7C-FFFD-DFC8-B5E3C7968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2425" y="2743139"/>
            <a:ext cx="6984906" cy="2560441"/>
          </a:xfrm>
        </p:spPr>
        <p:txBody>
          <a:bodyPr/>
          <a:lstStyle/>
          <a:p>
            <a:r>
              <a:rPr lang="en-US" dirty="0">
                <a:latin typeface="Nunito Sans" pitchFamily="2" charset="0"/>
              </a:rPr>
              <a:t>the quality of feeling and expressing thankfulness and appreciation. It is an affirmation that there is goodness in other people and the world, and that we have received that goodness.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44A6E69-A29B-5D6E-3FFE-5EE59135D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4C0248-8A08-CE17-70AB-B2E650D9A1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4C36EA-60DF-5D44-48C1-E4FB30DCA68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12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What is Gratitude?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03571BF2-FCCE-E7A0-736D-9168D2BBF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24528" y="457200"/>
            <a:ext cx="3200400" cy="27432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032594"/>
            <a:ext cx="7636168" cy="3719334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Nunito Sans" pitchFamily="2" charset="0"/>
              </a:rPr>
              <a:t>Requires Recognition, Thinking &amp; Thanking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Nunito Sans" pitchFamily="2" charset="0"/>
              </a:rPr>
              <a:t>Amplifies Positive Emotions and States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Nunito Sans" pitchFamily="2" charset="0"/>
              </a:rPr>
              <a:t>Often Co-Occurs with Mild Levels of Anxiety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Nunito Sans" pitchFamily="2" charset="0"/>
              </a:rPr>
              <a:t>Often Co-Occurs with Feelings of Responsibility, Obligation, and Indebtedness</a:t>
            </a:r>
          </a:p>
        </p:txBody>
      </p:sp>
    </p:spTree>
    <p:extLst>
      <p:ext uri="{BB962C8B-B14F-4D97-AF65-F5344CB8AC3E}">
        <p14:creationId xmlns:p14="http://schemas.microsoft.com/office/powerpoint/2010/main" val="979622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371CEB5-0F43-BA22-C4E7-3A84E631D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41458"/>
            <a:ext cx="10671048" cy="1459858"/>
          </a:xfrm>
        </p:spPr>
        <p:txBody>
          <a:bodyPr/>
          <a:lstStyle/>
          <a:p>
            <a:r>
              <a:rPr lang="en-US" sz="3600" dirty="0"/>
              <a:t>more than positive thinking</a:t>
            </a:r>
            <a:br>
              <a:rPr lang="en-US" sz="3600" dirty="0"/>
            </a:br>
            <a:r>
              <a:rPr lang="en-US" sz="3600" dirty="0"/>
              <a:t>TAKING “aim”</a:t>
            </a:r>
          </a:p>
        </p:txBody>
      </p:sp>
      <p:sp>
        <p:nvSpPr>
          <p:cNvPr id="101" name="Footer Placeholder 100">
            <a:extLst>
              <a:ext uri="{FF2B5EF4-FFF2-40B4-BE49-F238E27FC236}">
                <a16:creationId xmlns:a16="http://schemas.microsoft.com/office/drawing/2014/main" id="{A45E958A-ABCE-B639-C555-90CCC8898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0938" y="457200"/>
            <a:ext cx="3200400" cy="24450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2" name="Slide Number Placeholder 101">
            <a:extLst>
              <a:ext uri="{FF2B5EF4-FFF2-40B4-BE49-F238E27FC236}">
                <a16:creationId xmlns:a16="http://schemas.microsoft.com/office/drawing/2014/main" id="{51BDF1B8-4D26-9C08-3102-6224AA6A4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8475" y="457199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2" name="Picture Placeholder 71" descr="abacus icon">
            <a:extLst>
              <a:ext uri="{FF2B5EF4-FFF2-40B4-BE49-F238E27FC236}">
                <a16:creationId xmlns:a16="http://schemas.microsoft.com/office/drawing/2014/main" id="{FD5AE93E-9743-FD3B-C935-638BF9D159CC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 rotWithShape="1">
          <a:blip r:embed="rId2"/>
          <a:srcRect/>
          <a:stretch/>
        </p:blipFill>
        <p:spPr>
          <a:xfrm>
            <a:off x="1911096" y="2407653"/>
            <a:ext cx="932688" cy="932688"/>
          </a:xfr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FC63C25-FE2A-0C11-2CEA-A80AA78FC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32" y="2885439"/>
            <a:ext cx="3328416" cy="3563861"/>
          </a:xfrm>
        </p:spPr>
        <p:txBody>
          <a:bodyPr/>
          <a:lstStyle/>
          <a:p>
            <a:r>
              <a:rPr lang="en-US" dirty="0"/>
              <a:t>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AD6749A-51D8-599C-7C31-9922CF228D3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3232" y="4099293"/>
            <a:ext cx="3328416" cy="22067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ATTENDING TO THE </a:t>
            </a:r>
          </a:p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ITEM</a:t>
            </a:r>
          </a:p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SITUATION</a:t>
            </a:r>
          </a:p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GIFT</a:t>
            </a:r>
          </a:p>
        </p:txBody>
      </p:sp>
      <p:pic>
        <p:nvPicPr>
          <p:cNvPr id="76" name="Picture Placeholder 75" descr="increasing chart icon">
            <a:extLst>
              <a:ext uri="{FF2B5EF4-FFF2-40B4-BE49-F238E27FC236}">
                <a16:creationId xmlns:a16="http://schemas.microsoft.com/office/drawing/2014/main" id="{7541E72A-A0CB-A011-55A9-1126F707D889}"/>
              </a:ext>
            </a:extLst>
          </p:cNvPr>
          <p:cNvPicPr>
            <a:picLocks noGrp="1" noChangeAspect="1"/>
          </p:cNvPicPr>
          <p:nvPr>
            <p:ph type="pic" sz="quarter" idx="25"/>
          </p:nvPr>
        </p:nvPicPr>
        <p:blipFill rotWithShape="1">
          <a:blip r:embed="rId3"/>
          <a:srcRect/>
          <a:stretch/>
        </p:blipFill>
        <p:spPr>
          <a:xfrm>
            <a:off x="5641848" y="2407653"/>
            <a:ext cx="932688" cy="932688"/>
          </a:xfr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53AB0-02A6-E89E-7E23-593DBF52F4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3984" y="2890519"/>
            <a:ext cx="3328416" cy="3558781"/>
          </a:xfrm>
        </p:spPr>
        <p:txBody>
          <a:bodyPr/>
          <a:lstStyle/>
          <a:p>
            <a:r>
              <a:rPr lang="en-US" dirty="0"/>
              <a:t>I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BF56CE2-ADEB-1E22-50FB-9F2AB37864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443984" y="3935896"/>
            <a:ext cx="3328416" cy="237014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INTERPRETING</a:t>
            </a:r>
          </a:p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THE MEANING </a:t>
            </a:r>
          </a:p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AND </a:t>
            </a:r>
          </a:p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SIGNIFICANCE </a:t>
            </a:r>
          </a:p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OF THE GIFT</a:t>
            </a:r>
          </a:p>
        </p:txBody>
      </p:sp>
      <p:pic>
        <p:nvPicPr>
          <p:cNvPr id="80" name="Picture Placeholder 79" descr="chain link icon">
            <a:extLst>
              <a:ext uri="{FF2B5EF4-FFF2-40B4-BE49-F238E27FC236}">
                <a16:creationId xmlns:a16="http://schemas.microsoft.com/office/drawing/2014/main" id="{FCC17566-BE36-5CE0-25C6-8AC132D1479D}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 rotWithShape="1">
          <a:blip r:embed="rId4"/>
          <a:srcRect t="85" b="85"/>
          <a:stretch/>
        </p:blipFill>
        <p:spPr>
          <a:xfrm>
            <a:off x="9290304" y="2407653"/>
            <a:ext cx="932688" cy="932688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45CA7-A767-9133-8871-800B16D5D7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092440" y="2891789"/>
            <a:ext cx="3328416" cy="3557511"/>
          </a:xfrm>
        </p:spPr>
        <p:txBody>
          <a:bodyPr/>
          <a:lstStyle/>
          <a:p>
            <a:r>
              <a:rPr lang="en-US" dirty="0"/>
              <a:t>M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063C991-877C-CD1D-A03D-547E04121FE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4736" y="4099293"/>
            <a:ext cx="3246120" cy="220675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MEMORIALIZING/</a:t>
            </a:r>
          </a:p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THANKING</a:t>
            </a:r>
          </a:p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OR</a:t>
            </a:r>
          </a:p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MAKING A</a:t>
            </a:r>
          </a:p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MEMORY/</a:t>
            </a:r>
          </a:p>
          <a:p>
            <a:pPr marL="0" indent="0" algn="ctr">
              <a:buNone/>
            </a:pPr>
            <a:r>
              <a:rPr lang="en-US" sz="2400" dirty="0">
                <a:latin typeface="Nunito Sans" pitchFamily="2" charset="0"/>
              </a:rPr>
              <a:t>OF THE GIFT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4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699591"/>
            <a:ext cx="6400800" cy="2844977"/>
          </a:xfrm>
        </p:spPr>
        <p:txBody>
          <a:bodyPr/>
          <a:lstStyle/>
          <a:p>
            <a:r>
              <a:rPr lang="en-US" dirty="0"/>
              <a:t>What are the Benefits of Gratitude?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339BF-E6D7-DD0E-AF02-6813852EE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5600" y="4598948"/>
            <a:ext cx="6400800" cy="84769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324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7371314" cy="1093925"/>
          </a:xfrm>
        </p:spPr>
        <p:txBody>
          <a:bodyPr/>
          <a:lstStyle/>
          <a:p>
            <a:r>
              <a:rPr lang="en-US" dirty="0"/>
              <a:t>Psychological</a:t>
            </a:r>
            <a:br>
              <a:rPr lang="en-US" dirty="0"/>
            </a:br>
            <a:r>
              <a:rPr lang="en-US" dirty="0"/>
              <a:t>Benefits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2451652"/>
            <a:ext cx="6766560" cy="3719334"/>
          </a:xfrm>
        </p:spPr>
        <p:txBody>
          <a:bodyPr>
            <a:normAutofit fontScale="92500" lnSpcReduction="20000"/>
          </a:bodyPr>
          <a:lstStyle/>
          <a:p>
            <a:endParaRPr lang="en-US" sz="1800" dirty="0">
              <a:solidFill>
                <a:srgbClr val="000000"/>
              </a:solidFill>
              <a:effectLst/>
              <a:latin typeface="Open Sans" panose="020B060603050402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Single best predictor of individual well-being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Experience more positive emotions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Higher alertness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More enthusiasm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Higher degrees of attention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Higher life satisfaction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Less pessimistic feelings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Increased positive memories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Increased determination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Less depression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unito Sans" pitchFamily="2" charset="0"/>
              </a:rPr>
              <a:t>Less Stress</a:t>
            </a:r>
          </a:p>
        </p:txBody>
      </p:sp>
    </p:spTree>
    <p:extLst>
      <p:ext uri="{BB962C8B-B14F-4D97-AF65-F5344CB8AC3E}">
        <p14:creationId xmlns:p14="http://schemas.microsoft.com/office/powerpoint/2010/main" val="211037909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 color block_Win32_LW_V5" id="{4FE3E7F2-DE97-43FB-9854-C2719499B15F}" vid="{37DF82F1-E382-44D9-A149-92ACBBF705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17FA41-AE03-4A0A-A9B0-817CABD094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D542F6-3184-4387-BE39-8DA735EB5504}">
  <ds:schemaRefs>
    <ds:schemaRef ds:uri="http://purl.org/dc/elements/1.1/"/>
    <ds:schemaRef ds:uri="http://schemas.microsoft.com/office/2006/metadata/properties"/>
    <ds:schemaRef ds:uri="230e9df3-be65-4c73-a93b-d1236ebd677e"/>
    <ds:schemaRef ds:uri="http://schemas.microsoft.com/office/2006/documentManagement/types"/>
    <ds:schemaRef ds:uri="16c05727-aa75-4e4a-9b5f-8a80a1165891"/>
    <ds:schemaRef ds:uri="http://schemas.microsoft.com/sharepoint/v3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2D6F65D-59DB-459C-812A-E954DE5F05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{3F5B3139-4F9E-41CF-B288-41BDBF6F4548}tf78438558_win32</Template>
  <TotalTime>410</TotalTime>
  <Words>1217</Words>
  <Application>Microsoft Office PowerPoint</Application>
  <PresentationFormat>Widescreen</PresentationFormat>
  <Paragraphs>216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Arial Black</vt:lpstr>
      <vt:lpstr>Calibri</vt:lpstr>
      <vt:lpstr>Nunito Sans</vt:lpstr>
      <vt:lpstr>Open Sans</vt:lpstr>
      <vt:lpstr>Sabon Next LT</vt:lpstr>
      <vt:lpstr>Symbol</vt:lpstr>
      <vt:lpstr>Times New Roman</vt:lpstr>
      <vt:lpstr>Custom</vt:lpstr>
      <vt:lpstr>Gratitude: Mental Health Game Changer</vt:lpstr>
      <vt:lpstr>30 minutes</vt:lpstr>
      <vt:lpstr>What is Gratitude?</vt:lpstr>
      <vt:lpstr>A Relationship-strengthening emotion because it requires us to see how we’ve been supported and affirmed by other people.”</vt:lpstr>
      <vt:lpstr>the quality of feeling and expressing thankfulness and appreciation. It is an affirmation that there is goodness in other people and the world, and that we have received that goodness. </vt:lpstr>
      <vt:lpstr>What is Gratitude?</vt:lpstr>
      <vt:lpstr>more than positive thinking TAKING “aim”</vt:lpstr>
      <vt:lpstr>What are the Benefits of Gratitude?</vt:lpstr>
      <vt:lpstr>Psychological Benefits</vt:lpstr>
      <vt:lpstr>Physical Benefits</vt:lpstr>
      <vt:lpstr>Interpersonal Benefits</vt:lpstr>
      <vt:lpstr>Other Benefits</vt:lpstr>
      <vt:lpstr>How to start living a life of gratitude!</vt:lpstr>
      <vt:lpstr>Gratitude is like a muscle</vt:lpstr>
      <vt:lpstr>Gratitude is like a muscle</vt:lpstr>
      <vt:lpstr>Gratitude activities you can start now!</vt:lpstr>
      <vt:lpstr>Saying thank you</vt:lpstr>
      <vt:lpstr>Gratitude jar/poster board</vt:lpstr>
      <vt:lpstr>3 Good Things/Blessings</vt:lpstr>
      <vt:lpstr>To Whom, For What</vt:lpstr>
      <vt:lpstr>Life summary/obituary</vt:lpstr>
      <vt:lpstr>The Gifted Self</vt:lpstr>
      <vt:lpstr>Gratitude letter/visit</vt:lpstr>
      <vt:lpstr>It’s a wonderful life – the George bailey experiment</vt:lpstr>
      <vt:lpstr>Remember the bad</vt:lpstr>
      <vt:lpstr>Thnx4.org</vt:lpstr>
      <vt:lpstr>Contact/Questions</vt:lpstr>
      <vt:lpstr>Gratitude: Mental Health Game Changer  2:00  2:30  3:00  3:30 </vt:lpstr>
    </vt:vector>
  </TitlesOfParts>
  <Company>Eastern Illinois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Gratitude: Mental Health Game Changer</dc:title>
  <dc:subject/>
  <dc:creator>Eric S Davidson</dc:creator>
  <cp:lastModifiedBy>Eric Davidson</cp:lastModifiedBy>
  <cp:revision>2</cp:revision>
  <cp:lastPrinted>2023-10-25T17:37:05Z</cp:lastPrinted>
  <dcterms:created xsi:type="dcterms:W3CDTF">2023-10-25T13:36:35Z</dcterms:created>
  <dcterms:modified xsi:type="dcterms:W3CDTF">2026-02-26T18:23:14Z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